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273" r:id="rId17"/>
    <p:sldId id="271" r:id="rId18"/>
    <p:sldId id="272" r:id="rId19"/>
    <p:sldId id="274" r:id="rId20"/>
    <p:sldId id="278" r:id="rId21"/>
    <p:sldId id="275" r:id="rId22"/>
    <p:sldId id="276" r:id="rId23"/>
    <p:sldId id="277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09"/>
  </p:normalViewPr>
  <p:slideViewPr>
    <p:cSldViewPr snapToGrid="0" snapToObjects="1">
      <p:cViewPr varScale="1">
        <p:scale>
          <a:sx n="90" d="100"/>
          <a:sy n="90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8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8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F9861-BC1B-4902-B806-2D73DF0E337A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669532-BDED-4E81-AFCC-D66FCC16FEDE}">
      <dgm:prSet/>
      <dgm:spPr/>
      <dgm:t>
        <a:bodyPr/>
        <a:lstStyle/>
        <a:p>
          <a:r>
            <a:rPr lang="en-US" baseline="0"/>
            <a:t>Customers ,orders, sellers , Product category name ,Geological and order items  dataset has no missing values.</a:t>
          </a:r>
          <a:endParaRPr lang="en-US"/>
        </a:p>
      </dgm:t>
    </dgm:pt>
    <dgm:pt modelId="{3FB7C4EE-A90A-4421-A889-BB2E77D26FCD}" type="parTrans" cxnId="{9B8317CC-5B69-4115-90D9-5D1796495CF4}">
      <dgm:prSet/>
      <dgm:spPr/>
      <dgm:t>
        <a:bodyPr/>
        <a:lstStyle/>
        <a:p>
          <a:endParaRPr lang="en-US"/>
        </a:p>
      </dgm:t>
    </dgm:pt>
    <dgm:pt modelId="{381E56EC-8528-47D6-98C6-96A3060F6025}" type="sibTrans" cxnId="{9B8317CC-5B69-4115-90D9-5D1796495CF4}">
      <dgm:prSet/>
      <dgm:spPr/>
      <dgm:t>
        <a:bodyPr/>
        <a:lstStyle/>
        <a:p>
          <a:endParaRPr lang="en-US"/>
        </a:p>
      </dgm:t>
    </dgm:pt>
    <dgm:pt modelId="{18D688C2-6359-4B0D-90ED-C9B7574CFAEE}">
      <dgm:prSet/>
      <dgm:spPr/>
      <dgm:t>
        <a:bodyPr/>
        <a:lstStyle/>
        <a:p>
          <a:r>
            <a:rPr lang="en-US" baseline="0"/>
            <a:t>In payments dataset Payment type feature has 7% of missing value and we are replacing with the mode.</a:t>
          </a:r>
          <a:endParaRPr lang="en-US"/>
        </a:p>
      </dgm:t>
    </dgm:pt>
    <dgm:pt modelId="{3510C328-E716-4368-BA47-66170FEED740}" type="parTrans" cxnId="{6C468BF2-AB42-4E7B-A730-66CB383DB619}">
      <dgm:prSet/>
      <dgm:spPr/>
      <dgm:t>
        <a:bodyPr/>
        <a:lstStyle/>
        <a:p>
          <a:endParaRPr lang="en-US"/>
        </a:p>
      </dgm:t>
    </dgm:pt>
    <dgm:pt modelId="{1FCABB70-707A-400B-AAFC-EEFB29BB9EDD}" type="sibTrans" cxnId="{6C468BF2-AB42-4E7B-A730-66CB383DB619}">
      <dgm:prSet/>
      <dgm:spPr/>
      <dgm:t>
        <a:bodyPr/>
        <a:lstStyle/>
        <a:p>
          <a:endParaRPr lang="en-US"/>
        </a:p>
      </dgm:t>
    </dgm:pt>
    <dgm:pt modelId="{126C0CFD-6903-46D4-A49D-B190B7E4C78B}">
      <dgm:prSet/>
      <dgm:spPr/>
      <dgm:t>
        <a:bodyPr/>
        <a:lstStyle/>
        <a:p>
          <a:r>
            <a:rPr lang="en-US" baseline="0" dirty="0"/>
            <a:t>In reviews dataset review title has around 80% of missing values so we are removing the columns and reviews comments has around 50% of data missing and replaced with word ‘</a:t>
          </a:r>
          <a:r>
            <a:rPr lang="en-US" baseline="0" dirty="0" err="1"/>
            <a:t>Noinformation</a:t>
          </a:r>
          <a:r>
            <a:rPr lang="en-US" baseline="0" dirty="0"/>
            <a:t>’.</a:t>
          </a:r>
          <a:endParaRPr lang="en-US" dirty="0"/>
        </a:p>
      </dgm:t>
    </dgm:pt>
    <dgm:pt modelId="{6EB3D98D-ECE8-4865-9889-A1D34E37196B}" type="parTrans" cxnId="{4B35F0FC-7CB0-4AB3-9615-B0A73901CA04}">
      <dgm:prSet/>
      <dgm:spPr/>
      <dgm:t>
        <a:bodyPr/>
        <a:lstStyle/>
        <a:p>
          <a:endParaRPr lang="en-US"/>
        </a:p>
      </dgm:t>
    </dgm:pt>
    <dgm:pt modelId="{5769733E-9FCB-4CFC-A065-697BF6A0A48A}" type="sibTrans" cxnId="{4B35F0FC-7CB0-4AB3-9615-B0A73901CA04}">
      <dgm:prSet/>
      <dgm:spPr/>
      <dgm:t>
        <a:bodyPr/>
        <a:lstStyle/>
        <a:p>
          <a:endParaRPr lang="en-US"/>
        </a:p>
      </dgm:t>
    </dgm:pt>
    <dgm:pt modelId="{EB7FDC00-A5D2-4E0C-A81C-928CC2E830DC}">
      <dgm:prSet/>
      <dgm:spPr/>
      <dgm:t>
        <a:bodyPr/>
        <a:lstStyle/>
        <a:p>
          <a:r>
            <a:rPr lang="en-US" baseline="0"/>
            <a:t>In products dataset , product length and product width has around 4% values are missing.</a:t>
          </a:r>
          <a:endParaRPr lang="en-US"/>
        </a:p>
      </dgm:t>
    </dgm:pt>
    <dgm:pt modelId="{EABA92EC-C957-4CA2-8F3E-B34A05D81530}" type="parTrans" cxnId="{32CD846F-1E7E-4CA6-A35B-E1267DE1E7FF}">
      <dgm:prSet/>
      <dgm:spPr/>
      <dgm:t>
        <a:bodyPr/>
        <a:lstStyle/>
        <a:p>
          <a:endParaRPr lang="en-US"/>
        </a:p>
      </dgm:t>
    </dgm:pt>
    <dgm:pt modelId="{6CD5BB5C-D099-45D6-BE74-24CA9C37F843}" type="sibTrans" cxnId="{32CD846F-1E7E-4CA6-A35B-E1267DE1E7FF}">
      <dgm:prSet/>
      <dgm:spPr/>
      <dgm:t>
        <a:bodyPr/>
        <a:lstStyle/>
        <a:p>
          <a:endParaRPr lang="en-US"/>
        </a:p>
      </dgm:t>
    </dgm:pt>
    <dgm:pt modelId="{55969383-E73A-3341-8943-A1E48002CE44}" type="pres">
      <dgm:prSet presAssocID="{5BFF9861-BC1B-4902-B806-2D73DF0E337A}" presName="vert0" presStyleCnt="0">
        <dgm:presLayoutVars>
          <dgm:dir/>
          <dgm:animOne val="branch"/>
          <dgm:animLvl val="lvl"/>
        </dgm:presLayoutVars>
      </dgm:prSet>
      <dgm:spPr/>
    </dgm:pt>
    <dgm:pt modelId="{F60AC9E4-4E40-A346-BA90-94A5A07B0241}" type="pres">
      <dgm:prSet presAssocID="{F4669532-BDED-4E81-AFCC-D66FCC16FEDE}" presName="thickLine" presStyleLbl="alignNode1" presStyleIdx="0" presStyleCnt="4"/>
      <dgm:spPr/>
    </dgm:pt>
    <dgm:pt modelId="{8C77F17B-04F5-FC42-9854-714BCE03601F}" type="pres">
      <dgm:prSet presAssocID="{F4669532-BDED-4E81-AFCC-D66FCC16FEDE}" presName="horz1" presStyleCnt="0"/>
      <dgm:spPr/>
    </dgm:pt>
    <dgm:pt modelId="{DB7D57DD-355F-0045-9961-6958CA0E7404}" type="pres">
      <dgm:prSet presAssocID="{F4669532-BDED-4E81-AFCC-D66FCC16FEDE}" presName="tx1" presStyleLbl="revTx" presStyleIdx="0" presStyleCnt="4"/>
      <dgm:spPr/>
    </dgm:pt>
    <dgm:pt modelId="{CE2EAF8D-6677-964A-BBEA-D573B98E6294}" type="pres">
      <dgm:prSet presAssocID="{F4669532-BDED-4E81-AFCC-D66FCC16FEDE}" presName="vert1" presStyleCnt="0"/>
      <dgm:spPr/>
    </dgm:pt>
    <dgm:pt modelId="{E562C0D0-C366-A248-A0E2-8FCC34821EF2}" type="pres">
      <dgm:prSet presAssocID="{18D688C2-6359-4B0D-90ED-C9B7574CFAEE}" presName="thickLine" presStyleLbl="alignNode1" presStyleIdx="1" presStyleCnt="4"/>
      <dgm:spPr/>
    </dgm:pt>
    <dgm:pt modelId="{7AA55A3C-AE62-C746-BA3F-2070D30B27E9}" type="pres">
      <dgm:prSet presAssocID="{18D688C2-6359-4B0D-90ED-C9B7574CFAEE}" presName="horz1" presStyleCnt="0"/>
      <dgm:spPr/>
    </dgm:pt>
    <dgm:pt modelId="{FFE06E78-BEED-BF4F-A4DF-499169F6D5D7}" type="pres">
      <dgm:prSet presAssocID="{18D688C2-6359-4B0D-90ED-C9B7574CFAEE}" presName="tx1" presStyleLbl="revTx" presStyleIdx="1" presStyleCnt="4"/>
      <dgm:spPr/>
    </dgm:pt>
    <dgm:pt modelId="{0EB40C6D-ADD7-DD49-B266-A22CAE9C3711}" type="pres">
      <dgm:prSet presAssocID="{18D688C2-6359-4B0D-90ED-C9B7574CFAEE}" presName="vert1" presStyleCnt="0"/>
      <dgm:spPr/>
    </dgm:pt>
    <dgm:pt modelId="{4722C4E3-D879-9046-A934-6AFF5322F84D}" type="pres">
      <dgm:prSet presAssocID="{126C0CFD-6903-46D4-A49D-B190B7E4C78B}" presName="thickLine" presStyleLbl="alignNode1" presStyleIdx="2" presStyleCnt="4"/>
      <dgm:spPr/>
    </dgm:pt>
    <dgm:pt modelId="{01282855-65EE-0C42-8B60-E4EFB354DE86}" type="pres">
      <dgm:prSet presAssocID="{126C0CFD-6903-46D4-A49D-B190B7E4C78B}" presName="horz1" presStyleCnt="0"/>
      <dgm:spPr/>
    </dgm:pt>
    <dgm:pt modelId="{D87910F6-BEFD-C94D-832E-A2AC8CDF54D0}" type="pres">
      <dgm:prSet presAssocID="{126C0CFD-6903-46D4-A49D-B190B7E4C78B}" presName="tx1" presStyleLbl="revTx" presStyleIdx="2" presStyleCnt="4"/>
      <dgm:spPr/>
    </dgm:pt>
    <dgm:pt modelId="{496BA7E1-4427-E941-A5AF-95B3322DFAD4}" type="pres">
      <dgm:prSet presAssocID="{126C0CFD-6903-46D4-A49D-B190B7E4C78B}" presName="vert1" presStyleCnt="0"/>
      <dgm:spPr/>
    </dgm:pt>
    <dgm:pt modelId="{CE1DE599-2478-3F47-87F7-D68B25D2C7C4}" type="pres">
      <dgm:prSet presAssocID="{EB7FDC00-A5D2-4E0C-A81C-928CC2E830DC}" presName="thickLine" presStyleLbl="alignNode1" presStyleIdx="3" presStyleCnt="4"/>
      <dgm:spPr/>
    </dgm:pt>
    <dgm:pt modelId="{15A16233-4C83-9349-8911-7CE70349B98A}" type="pres">
      <dgm:prSet presAssocID="{EB7FDC00-A5D2-4E0C-A81C-928CC2E830DC}" presName="horz1" presStyleCnt="0"/>
      <dgm:spPr/>
    </dgm:pt>
    <dgm:pt modelId="{C7FC3E31-982C-8044-ABB1-A44975D3D37A}" type="pres">
      <dgm:prSet presAssocID="{EB7FDC00-A5D2-4E0C-A81C-928CC2E830DC}" presName="tx1" presStyleLbl="revTx" presStyleIdx="3" presStyleCnt="4"/>
      <dgm:spPr/>
    </dgm:pt>
    <dgm:pt modelId="{ED23EB4B-951B-5341-B133-5504EEF22989}" type="pres">
      <dgm:prSet presAssocID="{EB7FDC00-A5D2-4E0C-A81C-928CC2E830DC}" presName="vert1" presStyleCnt="0"/>
      <dgm:spPr/>
    </dgm:pt>
  </dgm:ptLst>
  <dgm:cxnLst>
    <dgm:cxn modelId="{7563C454-8B04-B94E-9DCA-DFB1A495FC92}" type="presOf" srcId="{F4669532-BDED-4E81-AFCC-D66FCC16FEDE}" destId="{DB7D57DD-355F-0045-9961-6958CA0E7404}" srcOrd="0" destOrd="0" presId="urn:microsoft.com/office/officeart/2008/layout/LinedList"/>
    <dgm:cxn modelId="{32CD846F-1E7E-4CA6-A35B-E1267DE1E7FF}" srcId="{5BFF9861-BC1B-4902-B806-2D73DF0E337A}" destId="{EB7FDC00-A5D2-4E0C-A81C-928CC2E830DC}" srcOrd="3" destOrd="0" parTransId="{EABA92EC-C957-4CA2-8F3E-B34A05D81530}" sibTransId="{6CD5BB5C-D099-45D6-BE74-24CA9C37F843}"/>
    <dgm:cxn modelId="{19F00E7C-936A-3F45-9479-9F282B1A4782}" type="presOf" srcId="{18D688C2-6359-4B0D-90ED-C9B7574CFAEE}" destId="{FFE06E78-BEED-BF4F-A4DF-499169F6D5D7}" srcOrd="0" destOrd="0" presId="urn:microsoft.com/office/officeart/2008/layout/LinedList"/>
    <dgm:cxn modelId="{389F6A87-ED04-8A4B-A1D5-7ACD265E38EB}" type="presOf" srcId="{5BFF9861-BC1B-4902-B806-2D73DF0E337A}" destId="{55969383-E73A-3341-8943-A1E48002CE44}" srcOrd="0" destOrd="0" presId="urn:microsoft.com/office/officeart/2008/layout/LinedList"/>
    <dgm:cxn modelId="{B0401396-F71C-914B-A829-395E74868670}" type="presOf" srcId="{126C0CFD-6903-46D4-A49D-B190B7E4C78B}" destId="{D87910F6-BEFD-C94D-832E-A2AC8CDF54D0}" srcOrd="0" destOrd="0" presId="urn:microsoft.com/office/officeart/2008/layout/LinedList"/>
    <dgm:cxn modelId="{C7006CB7-FA13-054F-AF1E-E1C3E812AEED}" type="presOf" srcId="{EB7FDC00-A5D2-4E0C-A81C-928CC2E830DC}" destId="{C7FC3E31-982C-8044-ABB1-A44975D3D37A}" srcOrd="0" destOrd="0" presId="urn:microsoft.com/office/officeart/2008/layout/LinedList"/>
    <dgm:cxn modelId="{9B8317CC-5B69-4115-90D9-5D1796495CF4}" srcId="{5BFF9861-BC1B-4902-B806-2D73DF0E337A}" destId="{F4669532-BDED-4E81-AFCC-D66FCC16FEDE}" srcOrd="0" destOrd="0" parTransId="{3FB7C4EE-A90A-4421-A889-BB2E77D26FCD}" sibTransId="{381E56EC-8528-47D6-98C6-96A3060F6025}"/>
    <dgm:cxn modelId="{6C468BF2-AB42-4E7B-A730-66CB383DB619}" srcId="{5BFF9861-BC1B-4902-B806-2D73DF0E337A}" destId="{18D688C2-6359-4B0D-90ED-C9B7574CFAEE}" srcOrd="1" destOrd="0" parTransId="{3510C328-E716-4368-BA47-66170FEED740}" sibTransId="{1FCABB70-707A-400B-AAFC-EEFB29BB9EDD}"/>
    <dgm:cxn modelId="{4B35F0FC-7CB0-4AB3-9615-B0A73901CA04}" srcId="{5BFF9861-BC1B-4902-B806-2D73DF0E337A}" destId="{126C0CFD-6903-46D4-A49D-B190B7E4C78B}" srcOrd="2" destOrd="0" parTransId="{6EB3D98D-ECE8-4865-9889-A1D34E37196B}" sibTransId="{5769733E-9FCB-4CFC-A065-697BF6A0A48A}"/>
    <dgm:cxn modelId="{B2A79BA2-8BDD-4C45-9854-624B02E552DC}" type="presParOf" srcId="{55969383-E73A-3341-8943-A1E48002CE44}" destId="{F60AC9E4-4E40-A346-BA90-94A5A07B0241}" srcOrd="0" destOrd="0" presId="urn:microsoft.com/office/officeart/2008/layout/LinedList"/>
    <dgm:cxn modelId="{413765BF-44A9-3E4D-9240-375F2DBF3CDB}" type="presParOf" srcId="{55969383-E73A-3341-8943-A1E48002CE44}" destId="{8C77F17B-04F5-FC42-9854-714BCE03601F}" srcOrd="1" destOrd="0" presId="urn:microsoft.com/office/officeart/2008/layout/LinedList"/>
    <dgm:cxn modelId="{DD4E17D6-CE14-244D-BB68-9D51C93316E2}" type="presParOf" srcId="{8C77F17B-04F5-FC42-9854-714BCE03601F}" destId="{DB7D57DD-355F-0045-9961-6958CA0E7404}" srcOrd="0" destOrd="0" presId="urn:microsoft.com/office/officeart/2008/layout/LinedList"/>
    <dgm:cxn modelId="{F909C2CB-C313-364B-9DED-23FD63145C05}" type="presParOf" srcId="{8C77F17B-04F5-FC42-9854-714BCE03601F}" destId="{CE2EAF8D-6677-964A-BBEA-D573B98E6294}" srcOrd="1" destOrd="0" presId="urn:microsoft.com/office/officeart/2008/layout/LinedList"/>
    <dgm:cxn modelId="{916AF839-4952-5B4E-86EF-F8A997B4D0A7}" type="presParOf" srcId="{55969383-E73A-3341-8943-A1E48002CE44}" destId="{E562C0D0-C366-A248-A0E2-8FCC34821EF2}" srcOrd="2" destOrd="0" presId="urn:microsoft.com/office/officeart/2008/layout/LinedList"/>
    <dgm:cxn modelId="{5A3E6C2E-3B2B-2B48-8ADC-A39FE57864EA}" type="presParOf" srcId="{55969383-E73A-3341-8943-A1E48002CE44}" destId="{7AA55A3C-AE62-C746-BA3F-2070D30B27E9}" srcOrd="3" destOrd="0" presId="urn:microsoft.com/office/officeart/2008/layout/LinedList"/>
    <dgm:cxn modelId="{F4B7D4B9-F42E-E64E-971E-8D05FFBD087C}" type="presParOf" srcId="{7AA55A3C-AE62-C746-BA3F-2070D30B27E9}" destId="{FFE06E78-BEED-BF4F-A4DF-499169F6D5D7}" srcOrd="0" destOrd="0" presId="urn:microsoft.com/office/officeart/2008/layout/LinedList"/>
    <dgm:cxn modelId="{C95EC49F-19B1-224D-9200-4AF41F2FCEB5}" type="presParOf" srcId="{7AA55A3C-AE62-C746-BA3F-2070D30B27E9}" destId="{0EB40C6D-ADD7-DD49-B266-A22CAE9C3711}" srcOrd="1" destOrd="0" presId="urn:microsoft.com/office/officeart/2008/layout/LinedList"/>
    <dgm:cxn modelId="{8CE3AC13-1168-DD43-A90D-0E5EC49CC3C7}" type="presParOf" srcId="{55969383-E73A-3341-8943-A1E48002CE44}" destId="{4722C4E3-D879-9046-A934-6AFF5322F84D}" srcOrd="4" destOrd="0" presId="urn:microsoft.com/office/officeart/2008/layout/LinedList"/>
    <dgm:cxn modelId="{977BCC8C-5262-1343-B1AB-1A755DB585D7}" type="presParOf" srcId="{55969383-E73A-3341-8943-A1E48002CE44}" destId="{01282855-65EE-0C42-8B60-E4EFB354DE86}" srcOrd="5" destOrd="0" presId="urn:microsoft.com/office/officeart/2008/layout/LinedList"/>
    <dgm:cxn modelId="{4B07439E-D6B7-614B-AA3A-8A9E9F2DEB33}" type="presParOf" srcId="{01282855-65EE-0C42-8B60-E4EFB354DE86}" destId="{D87910F6-BEFD-C94D-832E-A2AC8CDF54D0}" srcOrd="0" destOrd="0" presId="urn:microsoft.com/office/officeart/2008/layout/LinedList"/>
    <dgm:cxn modelId="{FC73D0B4-1078-9046-8210-338CFCE9B579}" type="presParOf" srcId="{01282855-65EE-0C42-8B60-E4EFB354DE86}" destId="{496BA7E1-4427-E941-A5AF-95B3322DFAD4}" srcOrd="1" destOrd="0" presId="urn:microsoft.com/office/officeart/2008/layout/LinedList"/>
    <dgm:cxn modelId="{9BB25D49-EAB3-014A-B88F-2709EAA6F3BF}" type="presParOf" srcId="{55969383-E73A-3341-8943-A1E48002CE44}" destId="{CE1DE599-2478-3F47-87F7-D68B25D2C7C4}" srcOrd="6" destOrd="0" presId="urn:microsoft.com/office/officeart/2008/layout/LinedList"/>
    <dgm:cxn modelId="{F49FF2CC-2FEC-8546-BFBC-DCCE1A467032}" type="presParOf" srcId="{55969383-E73A-3341-8943-A1E48002CE44}" destId="{15A16233-4C83-9349-8911-7CE70349B98A}" srcOrd="7" destOrd="0" presId="urn:microsoft.com/office/officeart/2008/layout/LinedList"/>
    <dgm:cxn modelId="{4E6214CC-529B-604A-9006-B60EC9590305}" type="presParOf" srcId="{15A16233-4C83-9349-8911-7CE70349B98A}" destId="{C7FC3E31-982C-8044-ABB1-A44975D3D37A}" srcOrd="0" destOrd="0" presId="urn:microsoft.com/office/officeart/2008/layout/LinedList"/>
    <dgm:cxn modelId="{2A8EA2DE-BDB7-8045-ABA7-7E75930D2A40}" type="presParOf" srcId="{15A16233-4C83-9349-8911-7CE70349B98A}" destId="{ED23EB4B-951B-5341-B133-5504EEF229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3CE8A2-5BDD-4B3E-BC5D-98206FFA794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0AFDAC5-BFAC-4C1F-A135-1C22B1D501DF}">
      <dgm:prSet/>
      <dgm:spPr/>
      <dgm:t>
        <a:bodyPr/>
        <a:lstStyle/>
        <a:p>
          <a:r>
            <a:rPr lang="en-US" baseline="0"/>
            <a:t>As our reviews dataset we had text data so we removed the following things:</a:t>
          </a:r>
          <a:endParaRPr lang="en-US"/>
        </a:p>
      </dgm:t>
    </dgm:pt>
    <dgm:pt modelId="{C383B653-724A-4C87-8683-F10DF8EF3417}" type="parTrans" cxnId="{857E4002-D889-411E-B3C8-7232A6CAEF00}">
      <dgm:prSet/>
      <dgm:spPr/>
      <dgm:t>
        <a:bodyPr/>
        <a:lstStyle/>
        <a:p>
          <a:endParaRPr lang="en-US"/>
        </a:p>
      </dgm:t>
    </dgm:pt>
    <dgm:pt modelId="{471F3C8E-1B30-4530-B575-70DC28A553F7}" type="sibTrans" cxnId="{857E4002-D889-411E-B3C8-7232A6CAEF00}">
      <dgm:prSet/>
      <dgm:spPr/>
      <dgm:t>
        <a:bodyPr/>
        <a:lstStyle/>
        <a:p>
          <a:endParaRPr lang="en-US"/>
        </a:p>
      </dgm:t>
    </dgm:pt>
    <dgm:pt modelId="{58F429CE-3AA8-4AA9-9DCD-0E7F6778C719}">
      <dgm:prSet/>
      <dgm:spPr/>
      <dgm:t>
        <a:bodyPr/>
        <a:lstStyle/>
        <a:p>
          <a:r>
            <a:rPr lang="en-US" baseline="0"/>
            <a:t>Emojis</a:t>
          </a:r>
          <a:endParaRPr lang="en-US"/>
        </a:p>
      </dgm:t>
    </dgm:pt>
    <dgm:pt modelId="{584083E0-4D05-46B4-8AF1-6FC8CFDBCD1A}" type="parTrans" cxnId="{B41ACE7F-EAFB-48AA-9DD9-2E41A6EE2C45}">
      <dgm:prSet/>
      <dgm:spPr/>
      <dgm:t>
        <a:bodyPr/>
        <a:lstStyle/>
        <a:p>
          <a:endParaRPr lang="en-US"/>
        </a:p>
      </dgm:t>
    </dgm:pt>
    <dgm:pt modelId="{F4B93B54-0E78-4A86-A9FF-5FFAA0254B4F}" type="sibTrans" cxnId="{B41ACE7F-EAFB-48AA-9DD9-2E41A6EE2C45}">
      <dgm:prSet/>
      <dgm:spPr/>
      <dgm:t>
        <a:bodyPr/>
        <a:lstStyle/>
        <a:p>
          <a:endParaRPr lang="en-US"/>
        </a:p>
      </dgm:t>
    </dgm:pt>
    <dgm:pt modelId="{C6B1470A-4D8E-4D93-B3A8-5064A89AE064}">
      <dgm:prSet/>
      <dgm:spPr/>
      <dgm:t>
        <a:bodyPr/>
        <a:lstStyle/>
        <a:p>
          <a:r>
            <a:rPr lang="en-US" baseline="0"/>
            <a:t>Html tags</a:t>
          </a:r>
          <a:endParaRPr lang="en-US"/>
        </a:p>
      </dgm:t>
    </dgm:pt>
    <dgm:pt modelId="{344CFEFD-80C1-430F-BF2F-01C350C830A2}" type="parTrans" cxnId="{68355E27-B3D6-4961-B57F-233176F467A4}">
      <dgm:prSet/>
      <dgm:spPr/>
      <dgm:t>
        <a:bodyPr/>
        <a:lstStyle/>
        <a:p>
          <a:endParaRPr lang="en-US"/>
        </a:p>
      </dgm:t>
    </dgm:pt>
    <dgm:pt modelId="{A99F4846-944D-4BA9-8F92-2E4EFAD7604F}" type="sibTrans" cxnId="{68355E27-B3D6-4961-B57F-233176F467A4}">
      <dgm:prSet/>
      <dgm:spPr/>
      <dgm:t>
        <a:bodyPr/>
        <a:lstStyle/>
        <a:p>
          <a:endParaRPr lang="en-US"/>
        </a:p>
      </dgm:t>
    </dgm:pt>
    <dgm:pt modelId="{41BE2BE4-8FEB-4C6F-B6FF-F54E53E86D6A}">
      <dgm:prSet/>
      <dgm:spPr/>
      <dgm:t>
        <a:bodyPr/>
        <a:lstStyle/>
        <a:p>
          <a:r>
            <a:rPr lang="en-US" baseline="0"/>
            <a:t>Special characters except exclamation mark</a:t>
          </a:r>
          <a:endParaRPr lang="en-US"/>
        </a:p>
      </dgm:t>
    </dgm:pt>
    <dgm:pt modelId="{6352180F-9718-41E0-8AC0-AD8B12A9F00D}" type="parTrans" cxnId="{B0E8986D-DC3C-4EBC-A343-CB017864D9DD}">
      <dgm:prSet/>
      <dgm:spPr/>
      <dgm:t>
        <a:bodyPr/>
        <a:lstStyle/>
        <a:p>
          <a:endParaRPr lang="en-US"/>
        </a:p>
      </dgm:t>
    </dgm:pt>
    <dgm:pt modelId="{154361AA-2802-49DF-BA19-79595EE4EA86}" type="sibTrans" cxnId="{B0E8986D-DC3C-4EBC-A343-CB017864D9DD}">
      <dgm:prSet/>
      <dgm:spPr/>
      <dgm:t>
        <a:bodyPr/>
        <a:lstStyle/>
        <a:p>
          <a:endParaRPr lang="en-US"/>
        </a:p>
      </dgm:t>
    </dgm:pt>
    <dgm:pt modelId="{996A9E70-1430-4B2E-8501-92A6A82AC1F5}">
      <dgm:prSet/>
      <dgm:spPr/>
      <dgm:t>
        <a:bodyPr/>
        <a:lstStyle/>
        <a:p>
          <a:r>
            <a:rPr lang="en-US" baseline="0"/>
            <a:t>Then we perform stemming </a:t>
          </a:r>
          <a:endParaRPr lang="en-US"/>
        </a:p>
      </dgm:t>
    </dgm:pt>
    <dgm:pt modelId="{ABE7D80C-1F95-489E-BDEE-072C55F009FD}" type="parTrans" cxnId="{033B3869-14D8-4559-A55E-4B332C625CF7}">
      <dgm:prSet/>
      <dgm:spPr/>
      <dgm:t>
        <a:bodyPr/>
        <a:lstStyle/>
        <a:p>
          <a:endParaRPr lang="en-US"/>
        </a:p>
      </dgm:t>
    </dgm:pt>
    <dgm:pt modelId="{DD43FB40-B8E8-4713-81FF-AC3A76C0038C}" type="sibTrans" cxnId="{033B3869-14D8-4559-A55E-4B332C625CF7}">
      <dgm:prSet/>
      <dgm:spPr/>
      <dgm:t>
        <a:bodyPr/>
        <a:lstStyle/>
        <a:p>
          <a:endParaRPr lang="en-US"/>
        </a:p>
      </dgm:t>
    </dgm:pt>
    <dgm:pt modelId="{08A58FCB-6F6A-4D85-9EE0-CB56910B587F}">
      <dgm:prSet/>
      <dgm:spPr/>
      <dgm:t>
        <a:bodyPr/>
        <a:lstStyle/>
        <a:p>
          <a:r>
            <a:rPr lang="en-US" baseline="0"/>
            <a:t>Then we performed POS tagging.</a:t>
          </a:r>
          <a:endParaRPr lang="en-US"/>
        </a:p>
      </dgm:t>
    </dgm:pt>
    <dgm:pt modelId="{7A7B9E23-DAE4-41A3-9547-1F3535A4DDEA}" type="parTrans" cxnId="{EBC5D2AA-462C-4AF2-B42A-7C34863568D0}">
      <dgm:prSet/>
      <dgm:spPr/>
      <dgm:t>
        <a:bodyPr/>
        <a:lstStyle/>
        <a:p>
          <a:endParaRPr lang="en-US"/>
        </a:p>
      </dgm:t>
    </dgm:pt>
    <dgm:pt modelId="{35C81523-7ACB-4FB6-A1EB-B641C491B606}" type="sibTrans" cxnId="{EBC5D2AA-462C-4AF2-B42A-7C34863568D0}">
      <dgm:prSet/>
      <dgm:spPr/>
      <dgm:t>
        <a:bodyPr/>
        <a:lstStyle/>
        <a:p>
          <a:endParaRPr lang="en-US"/>
        </a:p>
      </dgm:t>
    </dgm:pt>
    <dgm:pt modelId="{C58677CE-9FDD-5E44-A513-EC5ED18304C3}" type="pres">
      <dgm:prSet presAssocID="{593CE8A2-5BDD-4B3E-BC5D-98206FFA7944}" presName="linear" presStyleCnt="0">
        <dgm:presLayoutVars>
          <dgm:animLvl val="lvl"/>
          <dgm:resizeHandles val="exact"/>
        </dgm:presLayoutVars>
      </dgm:prSet>
      <dgm:spPr/>
    </dgm:pt>
    <dgm:pt modelId="{AB256CF5-774D-0942-B5F7-D59B61AE8DBD}" type="pres">
      <dgm:prSet presAssocID="{90AFDAC5-BFAC-4C1F-A135-1C22B1D501D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C7BFF0-BA74-0142-9CC5-12048AB95C44}" type="pres">
      <dgm:prSet presAssocID="{90AFDAC5-BFAC-4C1F-A135-1C22B1D501DF}" presName="childText" presStyleLbl="revTx" presStyleIdx="0" presStyleCnt="1">
        <dgm:presLayoutVars>
          <dgm:bulletEnabled val="1"/>
        </dgm:presLayoutVars>
      </dgm:prSet>
      <dgm:spPr/>
    </dgm:pt>
    <dgm:pt modelId="{1989EED2-234D-5445-BFBF-C53F14D846D8}" type="pres">
      <dgm:prSet presAssocID="{996A9E70-1430-4B2E-8501-92A6A82AC1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835FBC-5DBD-E345-BBF6-A975ED6E0BBD}" type="pres">
      <dgm:prSet presAssocID="{DD43FB40-B8E8-4713-81FF-AC3A76C0038C}" presName="spacer" presStyleCnt="0"/>
      <dgm:spPr/>
    </dgm:pt>
    <dgm:pt modelId="{751E0BFA-9D67-FC44-83F1-A3B15A644AC5}" type="pres">
      <dgm:prSet presAssocID="{08A58FCB-6F6A-4D85-9EE0-CB56910B587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57E4002-D889-411E-B3C8-7232A6CAEF00}" srcId="{593CE8A2-5BDD-4B3E-BC5D-98206FFA7944}" destId="{90AFDAC5-BFAC-4C1F-A135-1C22B1D501DF}" srcOrd="0" destOrd="0" parTransId="{C383B653-724A-4C87-8683-F10DF8EF3417}" sibTransId="{471F3C8E-1B30-4530-B575-70DC28A553F7}"/>
    <dgm:cxn modelId="{6892A917-FE37-4F4D-8B4B-C9040EF2DAE8}" type="presOf" srcId="{593CE8A2-5BDD-4B3E-BC5D-98206FFA7944}" destId="{C58677CE-9FDD-5E44-A513-EC5ED18304C3}" srcOrd="0" destOrd="0" presId="urn:microsoft.com/office/officeart/2005/8/layout/vList2"/>
    <dgm:cxn modelId="{01BDD817-4C29-5744-A64F-9BC1F6A1E49C}" type="presOf" srcId="{90AFDAC5-BFAC-4C1F-A135-1C22B1D501DF}" destId="{AB256CF5-774D-0942-B5F7-D59B61AE8DBD}" srcOrd="0" destOrd="0" presId="urn:microsoft.com/office/officeart/2005/8/layout/vList2"/>
    <dgm:cxn modelId="{68355E27-B3D6-4961-B57F-233176F467A4}" srcId="{90AFDAC5-BFAC-4C1F-A135-1C22B1D501DF}" destId="{C6B1470A-4D8E-4D93-B3A8-5064A89AE064}" srcOrd="1" destOrd="0" parTransId="{344CFEFD-80C1-430F-BF2F-01C350C830A2}" sibTransId="{A99F4846-944D-4BA9-8F92-2E4EFAD7604F}"/>
    <dgm:cxn modelId="{DC1B7842-C62E-2B40-B1E3-0547EA61B040}" type="presOf" srcId="{996A9E70-1430-4B2E-8501-92A6A82AC1F5}" destId="{1989EED2-234D-5445-BFBF-C53F14D846D8}" srcOrd="0" destOrd="0" presId="urn:microsoft.com/office/officeart/2005/8/layout/vList2"/>
    <dgm:cxn modelId="{033B3869-14D8-4559-A55E-4B332C625CF7}" srcId="{593CE8A2-5BDD-4B3E-BC5D-98206FFA7944}" destId="{996A9E70-1430-4B2E-8501-92A6A82AC1F5}" srcOrd="1" destOrd="0" parTransId="{ABE7D80C-1F95-489E-BDEE-072C55F009FD}" sibTransId="{DD43FB40-B8E8-4713-81FF-AC3A76C0038C}"/>
    <dgm:cxn modelId="{B0E8986D-DC3C-4EBC-A343-CB017864D9DD}" srcId="{90AFDAC5-BFAC-4C1F-A135-1C22B1D501DF}" destId="{41BE2BE4-8FEB-4C6F-B6FF-F54E53E86D6A}" srcOrd="2" destOrd="0" parTransId="{6352180F-9718-41E0-8AC0-AD8B12A9F00D}" sibTransId="{154361AA-2802-49DF-BA19-79595EE4EA86}"/>
    <dgm:cxn modelId="{DDEDB26F-C2E7-EA46-B3ED-34D53AAA5146}" type="presOf" srcId="{C6B1470A-4D8E-4D93-B3A8-5064A89AE064}" destId="{7EC7BFF0-BA74-0142-9CC5-12048AB95C44}" srcOrd="0" destOrd="1" presId="urn:microsoft.com/office/officeart/2005/8/layout/vList2"/>
    <dgm:cxn modelId="{5B378174-F401-A440-A1A0-8CCE38D2EB0A}" type="presOf" srcId="{08A58FCB-6F6A-4D85-9EE0-CB56910B587F}" destId="{751E0BFA-9D67-FC44-83F1-A3B15A644AC5}" srcOrd="0" destOrd="0" presId="urn:microsoft.com/office/officeart/2005/8/layout/vList2"/>
    <dgm:cxn modelId="{B41ACE7F-EAFB-48AA-9DD9-2E41A6EE2C45}" srcId="{90AFDAC5-BFAC-4C1F-A135-1C22B1D501DF}" destId="{58F429CE-3AA8-4AA9-9DCD-0E7F6778C719}" srcOrd="0" destOrd="0" parTransId="{584083E0-4D05-46B4-8AF1-6FC8CFDBCD1A}" sibTransId="{F4B93B54-0E78-4A86-A9FF-5FFAA0254B4F}"/>
    <dgm:cxn modelId="{EBC5D2AA-462C-4AF2-B42A-7C34863568D0}" srcId="{593CE8A2-5BDD-4B3E-BC5D-98206FFA7944}" destId="{08A58FCB-6F6A-4D85-9EE0-CB56910B587F}" srcOrd="2" destOrd="0" parTransId="{7A7B9E23-DAE4-41A3-9547-1F3535A4DDEA}" sibTransId="{35C81523-7ACB-4FB6-A1EB-B641C491B606}"/>
    <dgm:cxn modelId="{43A9A8AB-94A0-DE42-A16E-C21C987CD0A4}" type="presOf" srcId="{58F429CE-3AA8-4AA9-9DCD-0E7F6778C719}" destId="{7EC7BFF0-BA74-0142-9CC5-12048AB95C44}" srcOrd="0" destOrd="0" presId="urn:microsoft.com/office/officeart/2005/8/layout/vList2"/>
    <dgm:cxn modelId="{6671C5AC-F99E-EE4C-B193-CDD9B25570E8}" type="presOf" srcId="{41BE2BE4-8FEB-4C6F-B6FF-F54E53E86D6A}" destId="{7EC7BFF0-BA74-0142-9CC5-12048AB95C44}" srcOrd="0" destOrd="2" presId="urn:microsoft.com/office/officeart/2005/8/layout/vList2"/>
    <dgm:cxn modelId="{AB481B31-B98D-8D4F-8AD2-7FCC5A5BDDEA}" type="presParOf" srcId="{C58677CE-9FDD-5E44-A513-EC5ED18304C3}" destId="{AB256CF5-774D-0942-B5F7-D59B61AE8DBD}" srcOrd="0" destOrd="0" presId="urn:microsoft.com/office/officeart/2005/8/layout/vList2"/>
    <dgm:cxn modelId="{DF6F6F32-0DCF-0C41-A8EE-FA7FC6B3C5E3}" type="presParOf" srcId="{C58677CE-9FDD-5E44-A513-EC5ED18304C3}" destId="{7EC7BFF0-BA74-0142-9CC5-12048AB95C44}" srcOrd="1" destOrd="0" presId="urn:microsoft.com/office/officeart/2005/8/layout/vList2"/>
    <dgm:cxn modelId="{597C11FE-CA7D-8645-AD33-3DE0CB1F08DB}" type="presParOf" srcId="{C58677CE-9FDD-5E44-A513-EC5ED18304C3}" destId="{1989EED2-234D-5445-BFBF-C53F14D846D8}" srcOrd="2" destOrd="0" presId="urn:microsoft.com/office/officeart/2005/8/layout/vList2"/>
    <dgm:cxn modelId="{388CC0CA-C327-D448-B1D3-780FB1D4A544}" type="presParOf" srcId="{C58677CE-9FDD-5E44-A513-EC5ED18304C3}" destId="{FF835FBC-5DBD-E345-BBF6-A975ED6E0BBD}" srcOrd="3" destOrd="0" presId="urn:microsoft.com/office/officeart/2005/8/layout/vList2"/>
    <dgm:cxn modelId="{A0FD6367-8640-1E44-AC17-434B769F3B2F}" type="presParOf" srcId="{C58677CE-9FDD-5E44-A513-EC5ED18304C3}" destId="{751E0BFA-9D67-FC44-83F1-A3B15A644AC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621A81-7BF8-4AEC-B959-E5541701A68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412F560-AF09-48DF-9629-BBCCF9A2AB76}">
      <dgm:prSet/>
      <dgm:spPr/>
      <dgm:t>
        <a:bodyPr/>
        <a:lstStyle/>
        <a:p>
          <a:pPr>
            <a:defRPr cap="all"/>
          </a:pPr>
          <a:r>
            <a:rPr lang="en-US" baseline="0"/>
            <a:t>16 V Cpu 30GB Ram</a:t>
          </a:r>
          <a:endParaRPr lang="en-US"/>
        </a:p>
      </dgm:t>
    </dgm:pt>
    <dgm:pt modelId="{EE7CD1B9-556F-446B-B114-CFC4202E140B}" type="parTrans" cxnId="{9DE4AC34-3201-467C-A7D0-75CBC74D8433}">
      <dgm:prSet/>
      <dgm:spPr/>
      <dgm:t>
        <a:bodyPr/>
        <a:lstStyle/>
        <a:p>
          <a:endParaRPr lang="en-US"/>
        </a:p>
      </dgm:t>
    </dgm:pt>
    <dgm:pt modelId="{6CCC0AF7-FC3E-4F1A-B90E-4345A808606E}" type="sibTrans" cxnId="{9DE4AC34-3201-467C-A7D0-75CBC74D8433}">
      <dgm:prSet/>
      <dgm:spPr/>
      <dgm:t>
        <a:bodyPr/>
        <a:lstStyle/>
        <a:p>
          <a:endParaRPr lang="en-US"/>
        </a:p>
      </dgm:t>
    </dgm:pt>
    <dgm:pt modelId="{BA23F986-93A5-4A7C-B722-74C95D90920C}">
      <dgm:prSet/>
      <dgm:spPr/>
      <dgm:t>
        <a:bodyPr/>
        <a:lstStyle/>
        <a:p>
          <a:pPr>
            <a:defRPr cap="all"/>
          </a:pPr>
          <a:r>
            <a:rPr lang="en-US" baseline="0"/>
            <a:t>Gpu: Nvidia Tesla V100</a:t>
          </a:r>
          <a:endParaRPr lang="en-US"/>
        </a:p>
      </dgm:t>
    </dgm:pt>
    <dgm:pt modelId="{90AE1622-8475-47B0-A646-14C6A4586577}" type="parTrans" cxnId="{9BD5D14D-52F7-4AB3-858E-70689BC7AA2C}">
      <dgm:prSet/>
      <dgm:spPr/>
      <dgm:t>
        <a:bodyPr/>
        <a:lstStyle/>
        <a:p>
          <a:endParaRPr lang="en-US"/>
        </a:p>
      </dgm:t>
    </dgm:pt>
    <dgm:pt modelId="{874428AC-29FA-4959-BFAD-838D10543C59}" type="sibTrans" cxnId="{9BD5D14D-52F7-4AB3-858E-70689BC7AA2C}">
      <dgm:prSet/>
      <dgm:spPr/>
      <dgm:t>
        <a:bodyPr/>
        <a:lstStyle/>
        <a:p>
          <a:endParaRPr lang="en-US"/>
        </a:p>
      </dgm:t>
    </dgm:pt>
    <dgm:pt modelId="{32076544-724D-441B-8D53-BB22AE2013E7}">
      <dgm:prSet/>
      <dgm:spPr/>
      <dgm:t>
        <a:bodyPr/>
        <a:lstStyle/>
        <a:p>
          <a:pPr>
            <a:defRPr cap="all"/>
          </a:pPr>
          <a:r>
            <a:rPr lang="en-US" baseline="0"/>
            <a:t>Hive</a:t>
          </a:r>
          <a:endParaRPr lang="en-US"/>
        </a:p>
      </dgm:t>
    </dgm:pt>
    <dgm:pt modelId="{C76CA95B-F365-4337-834A-EF02FDF083D6}" type="parTrans" cxnId="{9F16DF62-4463-4830-8519-1156544EE121}">
      <dgm:prSet/>
      <dgm:spPr/>
      <dgm:t>
        <a:bodyPr/>
        <a:lstStyle/>
        <a:p>
          <a:endParaRPr lang="en-US"/>
        </a:p>
      </dgm:t>
    </dgm:pt>
    <dgm:pt modelId="{44849935-C7DF-4830-B66B-E7F694A62F7E}" type="sibTrans" cxnId="{9F16DF62-4463-4830-8519-1156544EE121}">
      <dgm:prSet/>
      <dgm:spPr/>
      <dgm:t>
        <a:bodyPr/>
        <a:lstStyle/>
        <a:p>
          <a:endParaRPr lang="en-US"/>
        </a:p>
      </dgm:t>
    </dgm:pt>
    <dgm:pt modelId="{F3BCA495-A911-42EE-B0A1-9E12799C594F}">
      <dgm:prSet/>
      <dgm:spPr/>
      <dgm:t>
        <a:bodyPr/>
        <a:lstStyle/>
        <a:p>
          <a:pPr>
            <a:defRPr cap="all"/>
          </a:pPr>
          <a:r>
            <a:rPr lang="en-US" baseline="0"/>
            <a:t>Spark</a:t>
          </a:r>
          <a:endParaRPr lang="en-US"/>
        </a:p>
      </dgm:t>
    </dgm:pt>
    <dgm:pt modelId="{84E37026-E6A1-437B-BA01-F66EF42B573E}" type="parTrans" cxnId="{8298D827-A6C0-4108-ACB6-8E2AF4959327}">
      <dgm:prSet/>
      <dgm:spPr/>
      <dgm:t>
        <a:bodyPr/>
        <a:lstStyle/>
        <a:p>
          <a:endParaRPr lang="en-US"/>
        </a:p>
      </dgm:t>
    </dgm:pt>
    <dgm:pt modelId="{D536BAC1-8658-4969-9E29-B13223DA98D3}" type="sibTrans" cxnId="{8298D827-A6C0-4108-ACB6-8E2AF4959327}">
      <dgm:prSet/>
      <dgm:spPr/>
      <dgm:t>
        <a:bodyPr/>
        <a:lstStyle/>
        <a:p>
          <a:endParaRPr lang="en-US"/>
        </a:p>
      </dgm:t>
    </dgm:pt>
    <dgm:pt modelId="{7AE59231-B2A3-4E7B-A604-5200F72C8CFB}">
      <dgm:prSet/>
      <dgm:spPr/>
      <dgm:t>
        <a:bodyPr/>
        <a:lstStyle/>
        <a:p>
          <a:pPr>
            <a:defRPr cap="all"/>
          </a:pPr>
          <a:r>
            <a:rPr lang="en-US" baseline="0"/>
            <a:t>Tableau and R</a:t>
          </a:r>
          <a:endParaRPr lang="en-US"/>
        </a:p>
      </dgm:t>
    </dgm:pt>
    <dgm:pt modelId="{05BBFCCD-1F75-4089-96D3-44D14DD7B44B}" type="parTrans" cxnId="{BAE6403A-06DB-4E1F-B2AB-87389C06791F}">
      <dgm:prSet/>
      <dgm:spPr/>
      <dgm:t>
        <a:bodyPr/>
        <a:lstStyle/>
        <a:p>
          <a:endParaRPr lang="en-US"/>
        </a:p>
      </dgm:t>
    </dgm:pt>
    <dgm:pt modelId="{5308875E-809D-4412-870E-B70495239936}" type="sibTrans" cxnId="{BAE6403A-06DB-4E1F-B2AB-87389C06791F}">
      <dgm:prSet/>
      <dgm:spPr/>
      <dgm:t>
        <a:bodyPr/>
        <a:lstStyle/>
        <a:p>
          <a:endParaRPr lang="en-US"/>
        </a:p>
      </dgm:t>
    </dgm:pt>
    <dgm:pt modelId="{C4ACAC07-F66A-49AF-86DB-97C018E2870F}" type="pres">
      <dgm:prSet presAssocID="{B8621A81-7BF8-4AEC-B959-E5541701A68D}" presName="root" presStyleCnt="0">
        <dgm:presLayoutVars>
          <dgm:dir/>
          <dgm:resizeHandles val="exact"/>
        </dgm:presLayoutVars>
      </dgm:prSet>
      <dgm:spPr/>
    </dgm:pt>
    <dgm:pt modelId="{607A4887-20F7-46D0-BF17-C02C3A9083F1}" type="pres">
      <dgm:prSet presAssocID="{B412F560-AF09-48DF-9629-BBCCF9A2AB76}" presName="compNode" presStyleCnt="0"/>
      <dgm:spPr/>
    </dgm:pt>
    <dgm:pt modelId="{EE9F03D6-E507-4A74-A885-172922A14C32}" type="pres">
      <dgm:prSet presAssocID="{B412F560-AF09-48DF-9629-BBCCF9A2AB76}" presName="iconBgRect" presStyleLbl="bgShp" presStyleIdx="0" presStyleCnt="5"/>
      <dgm:spPr/>
    </dgm:pt>
    <dgm:pt modelId="{2524C9B7-818F-43BB-9F7F-0AB9C9939C97}" type="pres">
      <dgm:prSet presAssocID="{B412F560-AF09-48DF-9629-BBCCF9A2AB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2C118F-7C55-404C-9377-A7F0818AA80A}" type="pres">
      <dgm:prSet presAssocID="{B412F560-AF09-48DF-9629-BBCCF9A2AB76}" presName="spaceRect" presStyleCnt="0"/>
      <dgm:spPr/>
    </dgm:pt>
    <dgm:pt modelId="{06189E53-D2B4-45F1-94B6-912609AC01A7}" type="pres">
      <dgm:prSet presAssocID="{B412F560-AF09-48DF-9629-BBCCF9A2AB76}" presName="textRect" presStyleLbl="revTx" presStyleIdx="0" presStyleCnt="5">
        <dgm:presLayoutVars>
          <dgm:chMax val="1"/>
          <dgm:chPref val="1"/>
        </dgm:presLayoutVars>
      </dgm:prSet>
      <dgm:spPr/>
    </dgm:pt>
    <dgm:pt modelId="{DB15034D-43F0-4F64-8523-C7A67C98CBDD}" type="pres">
      <dgm:prSet presAssocID="{6CCC0AF7-FC3E-4F1A-B90E-4345A808606E}" presName="sibTrans" presStyleCnt="0"/>
      <dgm:spPr/>
    </dgm:pt>
    <dgm:pt modelId="{B1AA18F2-8340-42DD-A1B1-9007C3FD4181}" type="pres">
      <dgm:prSet presAssocID="{BA23F986-93A5-4A7C-B722-74C95D90920C}" presName="compNode" presStyleCnt="0"/>
      <dgm:spPr/>
    </dgm:pt>
    <dgm:pt modelId="{0FCC9667-545A-4FCB-B377-6E9002CF27F3}" type="pres">
      <dgm:prSet presAssocID="{BA23F986-93A5-4A7C-B722-74C95D90920C}" presName="iconBgRect" presStyleLbl="bgShp" presStyleIdx="1" presStyleCnt="5"/>
      <dgm:spPr/>
    </dgm:pt>
    <dgm:pt modelId="{076D182B-757A-488E-87F1-C73240BAE6F8}" type="pres">
      <dgm:prSet presAssocID="{BA23F986-93A5-4A7C-B722-74C95D90920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C8DAE84-72F2-4309-923C-0147879B8866}" type="pres">
      <dgm:prSet presAssocID="{BA23F986-93A5-4A7C-B722-74C95D90920C}" presName="spaceRect" presStyleCnt="0"/>
      <dgm:spPr/>
    </dgm:pt>
    <dgm:pt modelId="{4FD76A2E-FB7C-47C6-8CF1-BE723C17E0DA}" type="pres">
      <dgm:prSet presAssocID="{BA23F986-93A5-4A7C-B722-74C95D90920C}" presName="textRect" presStyleLbl="revTx" presStyleIdx="1" presStyleCnt="5">
        <dgm:presLayoutVars>
          <dgm:chMax val="1"/>
          <dgm:chPref val="1"/>
        </dgm:presLayoutVars>
      </dgm:prSet>
      <dgm:spPr/>
    </dgm:pt>
    <dgm:pt modelId="{E1BCCF86-357D-4C84-90D6-3AAF8E65D4C8}" type="pres">
      <dgm:prSet presAssocID="{874428AC-29FA-4959-BFAD-838D10543C59}" presName="sibTrans" presStyleCnt="0"/>
      <dgm:spPr/>
    </dgm:pt>
    <dgm:pt modelId="{D6F80746-E7B1-466C-8674-33948DEBA858}" type="pres">
      <dgm:prSet presAssocID="{32076544-724D-441B-8D53-BB22AE2013E7}" presName="compNode" presStyleCnt="0"/>
      <dgm:spPr/>
    </dgm:pt>
    <dgm:pt modelId="{108A39BD-8E10-4947-AFF2-5F81D11E9D3E}" type="pres">
      <dgm:prSet presAssocID="{32076544-724D-441B-8D53-BB22AE2013E7}" presName="iconBgRect" presStyleLbl="bgShp" presStyleIdx="2" presStyleCnt="5"/>
      <dgm:spPr/>
    </dgm:pt>
    <dgm:pt modelId="{06029682-05A6-4B2F-86D8-EE0B96A1A724}" type="pres">
      <dgm:prSet presAssocID="{32076544-724D-441B-8D53-BB22AE2013E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888E59F4-5232-4F75-916C-9588316E27A1}" type="pres">
      <dgm:prSet presAssocID="{32076544-724D-441B-8D53-BB22AE2013E7}" presName="spaceRect" presStyleCnt="0"/>
      <dgm:spPr/>
    </dgm:pt>
    <dgm:pt modelId="{9D52A79D-D6FF-4E71-96B4-D7CCFD14EC65}" type="pres">
      <dgm:prSet presAssocID="{32076544-724D-441B-8D53-BB22AE2013E7}" presName="textRect" presStyleLbl="revTx" presStyleIdx="2" presStyleCnt="5">
        <dgm:presLayoutVars>
          <dgm:chMax val="1"/>
          <dgm:chPref val="1"/>
        </dgm:presLayoutVars>
      </dgm:prSet>
      <dgm:spPr/>
    </dgm:pt>
    <dgm:pt modelId="{4EF13E22-200B-4E59-8A71-C8A6F8233386}" type="pres">
      <dgm:prSet presAssocID="{44849935-C7DF-4830-B66B-E7F694A62F7E}" presName="sibTrans" presStyleCnt="0"/>
      <dgm:spPr/>
    </dgm:pt>
    <dgm:pt modelId="{CEF9614B-AE57-49F4-8725-D96F25B415CA}" type="pres">
      <dgm:prSet presAssocID="{F3BCA495-A911-42EE-B0A1-9E12799C594F}" presName="compNode" presStyleCnt="0"/>
      <dgm:spPr/>
    </dgm:pt>
    <dgm:pt modelId="{9D884413-CA5C-480C-B4A5-8D9047C642F8}" type="pres">
      <dgm:prSet presAssocID="{F3BCA495-A911-42EE-B0A1-9E12799C594F}" presName="iconBgRect" presStyleLbl="bgShp" presStyleIdx="3" presStyleCnt="5"/>
      <dgm:spPr/>
    </dgm:pt>
    <dgm:pt modelId="{95AD96CF-8CE1-4B45-8310-67B0A0426F79}" type="pres">
      <dgm:prSet presAssocID="{F3BCA495-A911-42EE-B0A1-9E12799C594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kler"/>
        </a:ext>
      </dgm:extLst>
    </dgm:pt>
    <dgm:pt modelId="{2C3610C6-9C7E-482F-A853-9B91CDB9E34C}" type="pres">
      <dgm:prSet presAssocID="{F3BCA495-A911-42EE-B0A1-9E12799C594F}" presName="spaceRect" presStyleCnt="0"/>
      <dgm:spPr/>
    </dgm:pt>
    <dgm:pt modelId="{F7BDB13F-2199-4466-AD7F-423B59FC2462}" type="pres">
      <dgm:prSet presAssocID="{F3BCA495-A911-42EE-B0A1-9E12799C594F}" presName="textRect" presStyleLbl="revTx" presStyleIdx="3" presStyleCnt="5">
        <dgm:presLayoutVars>
          <dgm:chMax val="1"/>
          <dgm:chPref val="1"/>
        </dgm:presLayoutVars>
      </dgm:prSet>
      <dgm:spPr/>
    </dgm:pt>
    <dgm:pt modelId="{A198E2D1-8FB3-47D5-97F9-BB9F94529225}" type="pres">
      <dgm:prSet presAssocID="{D536BAC1-8658-4969-9E29-B13223DA98D3}" presName="sibTrans" presStyleCnt="0"/>
      <dgm:spPr/>
    </dgm:pt>
    <dgm:pt modelId="{09927305-C4FB-45DA-83E6-B371C695626B}" type="pres">
      <dgm:prSet presAssocID="{7AE59231-B2A3-4E7B-A604-5200F72C8CFB}" presName="compNode" presStyleCnt="0"/>
      <dgm:spPr/>
    </dgm:pt>
    <dgm:pt modelId="{A097933B-4DF8-4C1C-90BE-C3DAA9AB5352}" type="pres">
      <dgm:prSet presAssocID="{7AE59231-B2A3-4E7B-A604-5200F72C8CFB}" presName="iconBgRect" presStyleLbl="bgShp" presStyleIdx="4" presStyleCnt="5"/>
      <dgm:spPr/>
    </dgm:pt>
    <dgm:pt modelId="{9926C96A-500C-467D-A771-CEBCDD7F9BAD}" type="pres">
      <dgm:prSet presAssocID="{7AE59231-B2A3-4E7B-A604-5200F72C8CF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"/>
        </a:ext>
      </dgm:extLst>
    </dgm:pt>
    <dgm:pt modelId="{5002DA2B-B91B-43C1-8814-0DE0B1C3364B}" type="pres">
      <dgm:prSet presAssocID="{7AE59231-B2A3-4E7B-A604-5200F72C8CFB}" presName="spaceRect" presStyleCnt="0"/>
      <dgm:spPr/>
    </dgm:pt>
    <dgm:pt modelId="{D7235822-E841-46FB-9378-B1D4BB16A8A3}" type="pres">
      <dgm:prSet presAssocID="{7AE59231-B2A3-4E7B-A604-5200F72C8CF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5EE0E01-333E-4997-9C28-CBA25B05F2D5}" type="presOf" srcId="{BA23F986-93A5-4A7C-B722-74C95D90920C}" destId="{4FD76A2E-FB7C-47C6-8CF1-BE723C17E0DA}" srcOrd="0" destOrd="0" presId="urn:microsoft.com/office/officeart/2018/5/layout/IconCircleLabelList"/>
    <dgm:cxn modelId="{BAABBF0F-A5DF-4A6C-849E-78D32C61DFDB}" type="presOf" srcId="{F3BCA495-A911-42EE-B0A1-9E12799C594F}" destId="{F7BDB13F-2199-4466-AD7F-423B59FC2462}" srcOrd="0" destOrd="0" presId="urn:microsoft.com/office/officeart/2018/5/layout/IconCircleLabelList"/>
    <dgm:cxn modelId="{56EB3026-EBD1-4425-9512-B8F93848BC56}" type="presOf" srcId="{7AE59231-B2A3-4E7B-A604-5200F72C8CFB}" destId="{D7235822-E841-46FB-9378-B1D4BB16A8A3}" srcOrd="0" destOrd="0" presId="urn:microsoft.com/office/officeart/2018/5/layout/IconCircleLabelList"/>
    <dgm:cxn modelId="{8298D827-A6C0-4108-ACB6-8E2AF4959327}" srcId="{B8621A81-7BF8-4AEC-B959-E5541701A68D}" destId="{F3BCA495-A911-42EE-B0A1-9E12799C594F}" srcOrd="3" destOrd="0" parTransId="{84E37026-E6A1-437B-BA01-F66EF42B573E}" sibTransId="{D536BAC1-8658-4969-9E29-B13223DA98D3}"/>
    <dgm:cxn modelId="{9DE4AC34-3201-467C-A7D0-75CBC74D8433}" srcId="{B8621A81-7BF8-4AEC-B959-E5541701A68D}" destId="{B412F560-AF09-48DF-9629-BBCCF9A2AB76}" srcOrd="0" destOrd="0" parTransId="{EE7CD1B9-556F-446B-B114-CFC4202E140B}" sibTransId="{6CCC0AF7-FC3E-4F1A-B90E-4345A808606E}"/>
    <dgm:cxn modelId="{BAE6403A-06DB-4E1F-B2AB-87389C06791F}" srcId="{B8621A81-7BF8-4AEC-B959-E5541701A68D}" destId="{7AE59231-B2A3-4E7B-A604-5200F72C8CFB}" srcOrd="4" destOrd="0" parTransId="{05BBFCCD-1F75-4089-96D3-44D14DD7B44B}" sibTransId="{5308875E-809D-4412-870E-B70495239936}"/>
    <dgm:cxn modelId="{9BD5D14D-52F7-4AB3-858E-70689BC7AA2C}" srcId="{B8621A81-7BF8-4AEC-B959-E5541701A68D}" destId="{BA23F986-93A5-4A7C-B722-74C95D90920C}" srcOrd="1" destOrd="0" parTransId="{90AE1622-8475-47B0-A646-14C6A4586577}" sibTransId="{874428AC-29FA-4959-BFAD-838D10543C59}"/>
    <dgm:cxn modelId="{9F16DF62-4463-4830-8519-1156544EE121}" srcId="{B8621A81-7BF8-4AEC-B959-E5541701A68D}" destId="{32076544-724D-441B-8D53-BB22AE2013E7}" srcOrd="2" destOrd="0" parTransId="{C76CA95B-F365-4337-834A-EF02FDF083D6}" sibTransId="{44849935-C7DF-4830-B66B-E7F694A62F7E}"/>
    <dgm:cxn modelId="{3B7A8697-F502-4982-B2E5-082FA925632E}" type="presOf" srcId="{32076544-724D-441B-8D53-BB22AE2013E7}" destId="{9D52A79D-D6FF-4E71-96B4-D7CCFD14EC65}" srcOrd="0" destOrd="0" presId="urn:microsoft.com/office/officeart/2018/5/layout/IconCircleLabelList"/>
    <dgm:cxn modelId="{89A2CDA4-4BD9-4AF4-AAC3-A627BB3DF143}" type="presOf" srcId="{B412F560-AF09-48DF-9629-BBCCF9A2AB76}" destId="{06189E53-D2B4-45F1-94B6-912609AC01A7}" srcOrd="0" destOrd="0" presId="urn:microsoft.com/office/officeart/2018/5/layout/IconCircleLabelList"/>
    <dgm:cxn modelId="{561EE8AC-6C0B-4A0F-853D-AB9D7DB35E53}" type="presOf" srcId="{B8621A81-7BF8-4AEC-B959-E5541701A68D}" destId="{C4ACAC07-F66A-49AF-86DB-97C018E2870F}" srcOrd="0" destOrd="0" presId="urn:microsoft.com/office/officeart/2018/5/layout/IconCircleLabelList"/>
    <dgm:cxn modelId="{BA078FAF-67D8-4644-82D9-8A5209ADDED0}" type="presParOf" srcId="{C4ACAC07-F66A-49AF-86DB-97C018E2870F}" destId="{607A4887-20F7-46D0-BF17-C02C3A9083F1}" srcOrd="0" destOrd="0" presId="urn:microsoft.com/office/officeart/2018/5/layout/IconCircleLabelList"/>
    <dgm:cxn modelId="{FF1FFF61-656D-4712-9CE6-A0B0706991AA}" type="presParOf" srcId="{607A4887-20F7-46D0-BF17-C02C3A9083F1}" destId="{EE9F03D6-E507-4A74-A885-172922A14C32}" srcOrd="0" destOrd="0" presId="urn:microsoft.com/office/officeart/2018/5/layout/IconCircleLabelList"/>
    <dgm:cxn modelId="{7A4A1B55-1527-49E3-87D3-0F9765051D76}" type="presParOf" srcId="{607A4887-20F7-46D0-BF17-C02C3A9083F1}" destId="{2524C9B7-818F-43BB-9F7F-0AB9C9939C97}" srcOrd="1" destOrd="0" presId="urn:microsoft.com/office/officeart/2018/5/layout/IconCircleLabelList"/>
    <dgm:cxn modelId="{C582C37B-2617-4E7C-A8ED-FE8A09BA5729}" type="presParOf" srcId="{607A4887-20F7-46D0-BF17-C02C3A9083F1}" destId="{AF2C118F-7C55-404C-9377-A7F0818AA80A}" srcOrd="2" destOrd="0" presId="urn:microsoft.com/office/officeart/2018/5/layout/IconCircleLabelList"/>
    <dgm:cxn modelId="{E8F87E33-E27C-4A47-AEDC-B95F87A77FE4}" type="presParOf" srcId="{607A4887-20F7-46D0-BF17-C02C3A9083F1}" destId="{06189E53-D2B4-45F1-94B6-912609AC01A7}" srcOrd="3" destOrd="0" presId="urn:microsoft.com/office/officeart/2018/5/layout/IconCircleLabelList"/>
    <dgm:cxn modelId="{E1C6AC6D-B20F-44A1-9346-4813A945C670}" type="presParOf" srcId="{C4ACAC07-F66A-49AF-86DB-97C018E2870F}" destId="{DB15034D-43F0-4F64-8523-C7A67C98CBDD}" srcOrd="1" destOrd="0" presId="urn:microsoft.com/office/officeart/2018/5/layout/IconCircleLabelList"/>
    <dgm:cxn modelId="{1E67B084-97D3-493D-8C66-A5A5279380E3}" type="presParOf" srcId="{C4ACAC07-F66A-49AF-86DB-97C018E2870F}" destId="{B1AA18F2-8340-42DD-A1B1-9007C3FD4181}" srcOrd="2" destOrd="0" presId="urn:microsoft.com/office/officeart/2018/5/layout/IconCircleLabelList"/>
    <dgm:cxn modelId="{67223238-D819-4370-AE54-6DC3B032ACA7}" type="presParOf" srcId="{B1AA18F2-8340-42DD-A1B1-9007C3FD4181}" destId="{0FCC9667-545A-4FCB-B377-6E9002CF27F3}" srcOrd="0" destOrd="0" presId="urn:microsoft.com/office/officeart/2018/5/layout/IconCircleLabelList"/>
    <dgm:cxn modelId="{B4905996-8E7E-4339-82E2-CE7E14A7BA80}" type="presParOf" srcId="{B1AA18F2-8340-42DD-A1B1-9007C3FD4181}" destId="{076D182B-757A-488E-87F1-C73240BAE6F8}" srcOrd="1" destOrd="0" presId="urn:microsoft.com/office/officeart/2018/5/layout/IconCircleLabelList"/>
    <dgm:cxn modelId="{47C9F353-A7D7-46F7-9170-524CBBB11288}" type="presParOf" srcId="{B1AA18F2-8340-42DD-A1B1-9007C3FD4181}" destId="{EC8DAE84-72F2-4309-923C-0147879B8866}" srcOrd="2" destOrd="0" presId="urn:microsoft.com/office/officeart/2018/5/layout/IconCircleLabelList"/>
    <dgm:cxn modelId="{703804A8-C8D3-4A27-98A7-FFAFF487CF4C}" type="presParOf" srcId="{B1AA18F2-8340-42DD-A1B1-9007C3FD4181}" destId="{4FD76A2E-FB7C-47C6-8CF1-BE723C17E0DA}" srcOrd="3" destOrd="0" presId="urn:microsoft.com/office/officeart/2018/5/layout/IconCircleLabelList"/>
    <dgm:cxn modelId="{43319FBB-7AC2-4DEA-83A1-2E5D488043F6}" type="presParOf" srcId="{C4ACAC07-F66A-49AF-86DB-97C018E2870F}" destId="{E1BCCF86-357D-4C84-90D6-3AAF8E65D4C8}" srcOrd="3" destOrd="0" presId="urn:microsoft.com/office/officeart/2018/5/layout/IconCircleLabelList"/>
    <dgm:cxn modelId="{4F6AE075-EE2E-4104-9544-ED6AB54F5A6F}" type="presParOf" srcId="{C4ACAC07-F66A-49AF-86DB-97C018E2870F}" destId="{D6F80746-E7B1-466C-8674-33948DEBA858}" srcOrd="4" destOrd="0" presId="urn:microsoft.com/office/officeart/2018/5/layout/IconCircleLabelList"/>
    <dgm:cxn modelId="{E3B77822-5552-435E-A0EC-302000B7C2C5}" type="presParOf" srcId="{D6F80746-E7B1-466C-8674-33948DEBA858}" destId="{108A39BD-8E10-4947-AFF2-5F81D11E9D3E}" srcOrd="0" destOrd="0" presId="urn:microsoft.com/office/officeart/2018/5/layout/IconCircleLabelList"/>
    <dgm:cxn modelId="{0D82A979-8D48-41F2-8B79-B0DD110AB516}" type="presParOf" srcId="{D6F80746-E7B1-466C-8674-33948DEBA858}" destId="{06029682-05A6-4B2F-86D8-EE0B96A1A724}" srcOrd="1" destOrd="0" presId="urn:microsoft.com/office/officeart/2018/5/layout/IconCircleLabelList"/>
    <dgm:cxn modelId="{CA07167D-79BF-481C-9A19-699FD325BCAF}" type="presParOf" srcId="{D6F80746-E7B1-466C-8674-33948DEBA858}" destId="{888E59F4-5232-4F75-916C-9588316E27A1}" srcOrd="2" destOrd="0" presId="urn:microsoft.com/office/officeart/2018/5/layout/IconCircleLabelList"/>
    <dgm:cxn modelId="{794D8E1D-2BF1-4E21-93B3-10009B65B600}" type="presParOf" srcId="{D6F80746-E7B1-466C-8674-33948DEBA858}" destId="{9D52A79D-D6FF-4E71-96B4-D7CCFD14EC65}" srcOrd="3" destOrd="0" presId="urn:microsoft.com/office/officeart/2018/5/layout/IconCircleLabelList"/>
    <dgm:cxn modelId="{A5B628FA-73B7-4D76-BF52-827B08814FED}" type="presParOf" srcId="{C4ACAC07-F66A-49AF-86DB-97C018E2870F}" destId="{4EF13E22-200B-4E59-8A71-C8A6F8233386}" srcOrd="5" destOrd="0" presId="urn:microsoft.com/office/officeart/2018/5/layout/IconCircleLabelList"/>
    <dgm:cxn modelId="{6EE0B910-6598-4435-93EB-4E97808C347E}" type="presParOf" srcId="{C4ACAC07-F66A-49AF-86DB-97C018E2870F}" destId="{CEF9614B-AE57-49F4-8725-D96F25B415CA}" srcOrd="6" destOrd="0" presId="urn:microsoft.com/office/officeart/2018/5/layout/IconCircleLabelList"/>
    <dgm:cxn modelId="{BA53CD36-05E7-4B1F-9F31-5843ED50F472}" type="presParOf" srcId="{CEF9614B-AE57-49F4-8725-D96F25B415CA}" destId="{9D884413-CA5C-480C-B4A5-8D9047C642F8}" srcOrd="0" destOrd="0" presId="urn:microsoft.com/office/officeart/2018/5/layout/IconCircleLabelList"/>
    <dgm:cxn modelId="{A6C972C5-040C-40EB-A4C8-3E6A55F72BFF}" type="presParOf" srcId="{CEF9614B-AE57-49F4-8725-D96F25B415CA}" destId="{95AD96CF-8CE1-4B45-8310-67B0A0426F79}" srcOrd="1" destOrd="0" presId="urn:microsoft.com/office/officeart/2018/5/layout/IconCircleLabelList"/>
    <dgm:cxn modelId="{8A360120-F1E3-4BDE-903D-B4DC920D7430}" type="presParOf" srcId="{CEF9614B-AE57-49F4-8725-D96F25B415CA}" destId="{2C3610C6-9C7E-482F-A853-9B91CDB9E34C}" srcOrd="2" destOrd="0" presId="urn:microsoft.com/office/officeart/2018/5/layout/IconCircleLabelList"/>
    <dgm:cxn modelId="{C38D9DBB-B3B0-47B4-8F03-F2F37D42202F}" type="presParOf" srcId="{CEF9614B-AE57-49F4-8725-D96F25B415CA}" destId="{F7BDB13F-2199-4466-AD7F-423B59FC2462}" srcOrd="3" destOrd="0" presId="urn:microsoft.com/office/officeart/2018/5/layout/IconCircleLabelList"/>
    <dgm:cxn modelId="{33ABFCF5-C362-4D02-8CDC-89A34EAF4DE4}" type="presParOf" srcId="{C4ACAC07-F66A-49AF-86DB-97C018E2870F}" destId="{A198E2D1-8FB3-47D5-97F9-BB9F94529225}" srcOrd="7" destOrd="0" presId="urn:microsoft.com/office/officeart/2018/5/layout/IconCircleLabelList"/>
    <dgm:cxn modelId="{946C4F38-C96E-4AA5-A04C-DCDFE1A80EC4}" type="presParOf" srcId="{C4ACAC07-F66A-49AF-86DB-97C018E2870F}" destId="{09927305-C4FB-45DA-83E6-B371C695626B}" srcOrd="8" destOrd="0" presId="urn:microsoft.com/office/officeart/2018/5/layout/IconCircleLabelList"/>
    <dgm:cxn modelId="{F3FA84A0-0718-45E8-BA8E-E2BCFF6D09E8}" type="presParOf" srcId="{09927305-C4FB-45DA-83E6-B371C695626B}" destId="{A097933B-4DF8-4C1C-90BE-C3DAA9AB5352}" srcOrd="0" destOrd="0" presId="urn:microsoft.com/office/officeart/2018/5/layout/IconCircleLabelList"/>
    <dgm:cxn modelId="{13B11C1B-CDF6-4484-8CA4-3175F9D1716F}" type="presParOf" srcId="{09927305-C4FB-45DA-83E6-B371C695626B}" destId="{9926C96A-500C-467D-A771-CEBCDD7F9BAD}" srcOrd="1" destOrd="0" presId="urn:microsoft.com/office/officeart/2018/5/layout/IconCircleLabelList"/>
    <dgm:cxn modelId="{1198DBE4-477F-4CDB-ADBF-36892FC43899}" type="presParOf" srcId="{09927305-C4FB-45DA-83E6-B371C695626B}" destId="{5002DA2B-B91B-43C1-8814-0DE0B1C3364B}" srcOrd="2" destOrd="0" presId="urn:microsoft.com/office/officeart/2018/5/layout/IconCircleLabelList"/>
    <dgm:cxn modelId="{D606A76E-7345-42DB-860A-286B6732AD4D}" type="presParOf" srcId="{09927305-C4FB-45DA-83E6-B371C695626B}" destId="{D7235822-E841-46FB-9378-B1D4BB16A8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5FDDC4-8820-4864-9386-20D67829EA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DADA7BC-7869-4A07-BF0A-1E936DD0ABB6}">
      <dgm:prSet/>
      <dgm:spPr/>
      <dgm:t>
        <a:bodyPr/>
        <a:lstStyle/>
        <a:p>
          <a:r>
            <a:rPr lang="en-US"/>
            <a:t>Forming a rich dataset by integrating the data from different files which can be used in modeling the customer segmentation.</a:t>
          </a:r>
        </a:p>
      </dgm:t>
    </dgm:pt>
    <dgm:pt modelId="{62796C74-DC28-4F73-86CD-3C698B1857B3}" type="parTrans" cxnId="{E6CE6590-3B1D-4880-939C-E43FB997AD07}">
      <dgm:prSet/>
      <dgm:spPr/>
      <dgm:t>
        <a:bodyPr/>
        <a:lstStyle/>
        <a:p>
          <a:endParaRPr lang="en-US"/>
        </a:p>
      </dgm:t>
    </dgm:pt>
    <dgm:pt modelId="{FAAE1FA5-CE38-4184-AD1B-A9DCEAFC620F}" type="sibTrans" cxnId="{E6CE6590-3B1D-4880-939C-E43FB997AD07}">
      <dgm:prSet/>
      <dgm:spPr/>
      <dgm:t>
        <a:bodyPr/>
        <a:lstStyle/>
        <a:p>
          <a:endParaRPr lang="en-US"/>
        </a:p>
      </dgm:t>
    </dgm:pt>
    <dgm:pt modelId="{394A58E3-5A0D-442F-ABF3-9E6BA7C74272}">
      <dgm:prSet/>
      <dgm:spPr/>
      <dgm:t>
        <a:bodyPr/>
        <a:lstStyle/>
        <a:p>
          <a:r>
            <a:rPr lang="en-US"/>
            <a:t>Performing customer segmentation to create a cluster of customers specifying what are there interests on products for each group.</a:t>
          </a:r>
        </a:p>
      </dgm:t>
    </dgm:pt>
    <dgm:pt modelId="{3CAA2843-8C09-453E-9E43-F9F54C5250DC}" type="parTrans" cxnId="{F33169B5-2D59-4AEA-961F-D7FEC6F190B1}">
      <dgm:prSet/>
      <dgm:spPr/>
      <dgm:t>
        <a:bodyPr/>
        <a:lstStyle/>
        <a:p>
          <a:endParaRPr lang="en-US"/>
        </a:p>
      </dgm:t>
    </dgm:pt>
    <dgm:pt modelId="{3AA90BCD-217D-44BF-B2D2-785B764946C9}" type="sibTrans" cxnId="{F33169B5-2D59-4AEA-961F-D7FEC6F190B1}">
      <dgm:prSet/>
      <dgm:spPr/>
      <dgm:t>
        <a:bodyPr/>
        <a:lstStyle/>
        <a:p>
          <a:endParaRPr lang="en-US"/>
        </a:p>
      </dgm:t>
    </dgm:pt>
    <dgm:pt modelId="{4FD4B64B-EC91-424C-B483-51FB63140C3B}">
      <dgm:prSet/>
      <dgm:spPr/>
      <dgm:t>
        <a:bodyPr/>
        <a:lstStyle/>
        <a:p>
          <a:r>
            <a:rPr lang="en-US"/>
            <a:t>Analyzing which products are more interested and prone to get selled.</a:t>
          </a:r>
        </a:p>
      </dgm:t>
    </dgm:pt>
    <dgm:pt modelId="{8C5AC855-0B25-4914-A8D8-48ED54E44C4C}" type="parTrans" cxnId="{AD04305D-24C3-4EC0-9C56-50E215101F76}">
      <dgm:prSet/>
      <dgm:spPr/>
      <dgm:t>
        <a:bodyPr/>
        <a:lstStyle/>
        <a:p>
          <a:endParaRPr lang="en-US"/>
        </a:p>
      </dgm:t>
    </dgm:pt>
    <dgm:pt modelId="{EDCB62D6-06E3-43C9-9A42-BC98C3560E89}" type="sibTrans" cxnId="{AD04305D-24C3-4EC0-9C56-50E215101F76}">
      <dgm:prSet/>
      <dgm:spPr/>
      <dgm:t>
        <a:bodyPr/>
        <a:lstStyle/>
        <a:p>
          <a:endParaRPr lang="en-US"/>
        </a:p>
      </dgm:t>
    </dgm:pt>
    <dgm:pt modelId="{AA975531-D39D-479D-B33B-34CEF570ADC7}">
      <dgm:prSet/>
      <dgm:spPr/>
      <dgm:t>
        <a:bodyPr/>
        <a:lstStyle/>
        <a:p>
          <a:r>
            <a:rPr lang="en-US"/>
            <a:t>Analyzing the patterns of the clusters and find the valuable insights which would be helpful in increase of business market.</a:t>
          </a:r>
        </a:p>
      </dgm:t>
    </dgm:pt>
    <dgm:pt modelId="{33FE4A3B-EA18-403C-BD93-FB458C898F2B}" type="parTrans" cxnId="{49716224-F97E-4700-9510-31AF1CDD59CA}">
      <dgm:prSet/>
      <dgm:spPr/>
      <dgm:t>
        <a:bodyPr/>
        <a:lstStyle/>
        <a:p>
          <a:endParaRPr lang="en-US"/>
        </a:p>
      </dgm:t>
    </dgm:pt>
    <dgm:pt modelId="{A987DD33-6055-46A7-9436-C808B20F93D6}" type="sibTrans" cxnId="{49716224-F97E-4700-9510-31AF1CDD59CA}">
      <dgm:prSet/>
      <dgm:spPr/>
      <dgm:t>
        <a:bodyPr/>
        <a:lstStyle/>
        <a:p>
          <a:endParaRPr lang="en-US"/>
        </a:p>
      </dgm:t>
    </dgm:pt>
    <dgm:pt modelId="{D5318574-FF7F-40EF-9525-BDA6FC191565}">
      <dgm:prSet/>
      <dgm:spPr/>
      <dgm:t>
        <a:bodyPr/>
        <a:lstStyle/>
        <a:p>
          <a:r>
            <a:rPr lang="en-US"/>
            <a:t>Recommendation of products per customer by considering reviews, geological distance and previous purchases and using the previous clustering information.</a:t>
          </a:r>
        </a:p>
      </dgm:t>
    </dgm:pt>
    <dgm:pt modelId="{F6327AF9-DE58-4B6F-B5BD-503F9432C4F2}" type="parTrans" cxnId="{D93AEBEE-95DD-42AA-A724-D5D5249998DB}">
      <dgm:prSet/>
      <dgm:spPr/>
      <dgm:t>
        <a:bodyPr/>
        <a:lstStyle/>
        <a:p>
          <a:endParaRPr lang="en-US"/>
        </a:p>
      </dgm:t>
    </dgm:pt>
    <dgm:pt modelId="{906E369A-8B49-4548-B331-38007D30CAEB}" type="sibTrans" cxnId="{D93AEBEE-95DD-42AA-A724-D5D5249998DB}">
      <dgm:prSet/>
      <dgm:spPr/>
      <dgm:t>
        <a:bodyPr/>
        <a:lstStyle/>
        <a:p>
          <a:endParaRPr lang="en-US"/>
        </a:p>
      </dgm:t>
    </dgm:pt>
    <dgm:pt modelId="{F528D5BD-3564-47AE-8744-E39C82407E5C}" type="pres">
      <dgm:prSet presAssocID="{C85FDDC4-8820-4864-9386-20D67829EAAF}" presName="root" presStyleCnt="0">
        <dgm:presLayoutVars>
          <dgm:dir/>
          <dgm:resizeHandles val="exact"/>
        </dgm:presLayoutVars>
      </dgm:prSet>
      <dgm:spPr/>
    </dgm:pt>
    <dgm:pt modelId="{54AB249E-8151-4EDC-BE3E-1F569AF4394D}" type="pres">
      <dgm:prSet presAssocID="{EDADA7BC-7869-4A07-BF0A-1E936DD0ABB6}" presName="compNode" presStyleCnt="0"/>
      <dgm:spPr/>
    </dgm:pt>
    <dgm:pt modelId="{9596EE6D-B3D9-4170-8FF6-FD3A216A74E6}" type="pres">
      <dgm:prSet presAssocID="{EDADA7BC-7869-4A07-BF0A-1E936DD0ABB6}" presName="bgRect" presStyleLbl="bgShp" presStyleIdx="0" presStyleCnt="5"/>
      <dgm:spPr/>
    </dgm:pt>
    <dgm:pt modelId="{61D182B1-2169-4C0B-8D6B-2BDD627B0A5C}" type="pres">
      <dgm:prSet presAssocID="{EDADA7BC-7869-4A07-BF0A-1E936DD0ABB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CF6EBAC-A0F9-401A-BA45-DD15BD60510C}" type="pres">
      <dgm:prSet presAssocID="{EDADA7BC-7869-4A07-BF0A-1E936DD0ABB6}" presName="spaceRect" presStyleCnt="0"/>
      <dgm:spPr/>
    </dgm:pt>
    <dgm:pt modelId="{0E8C5D3E-D4F1-489A-9378-56FE96062495}" type="pres">
      <dgm:prSet presAssocID="{EDADA7BC-7869-4A07-BF0A-1E936DD0ABB6}" presName="parTx" presStyleLbl="revTx" presStyleIdx="0" presStyleCnt="5">
        <dgm:presLayoutVars>
          <dgm:chMax val="0"/>
          <dgm:chPref val="0"/>
        </dgm:presLayoutVars>
      </dgm:prSet>
      <dgm:spPr/>
    </dgm:pt>
    <dgm:pt modelId="{2E0E8FCF-2D07-4921-BBAD-690B84F6C742}" type="pres">
      <dgm:prSet presAssocID="{FAAE1FA5-CE38-4184-AD1B-A9DCEAFC620F}" presName="sibTrans" presStyleCnt="0"/>
      <dgm:spPr/>
    </dgm:pt>
    <dgm:pt modelId="{78E5B6EB-E00F-4B52-96CA-7F7F75B41CE9}" type="pres">
      <dgm:prSet presAssocID="{394A58E3-5A0D-442F-ABF3-9E6BA7C74272}" presName="compNode" presStyleCnt="0"/>
      <dgm:spPr/>
    </dgm:pt>
    <dgm:pt modelId="{1A1BA5BF-1914-44D0-BD4A-6BBEF21C5B51}" type="pres">
      <dgm:prSet presAssocID="{394A58E3-5A0D-442F-ABF3-9E6BA7C74272}" presName="bgRect" presStyleLbl="bgShp" presStyleIdx="1" presStyleCnt="5"/>
      <dgm:spPr/>
    </dgm:pt>
    <dgm:pt modelId="{C1CC2147-B232-4CD3-89E2-5DF346061A51}" type="pres">
      <dgm:prSet presAssocID="{394A58E3-5A0D-442F-ABF3-9E6BA7C7427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65BBC509-A2E9-431A-AF62-5D5BCF5145FB}" type="pres">
      <dgm:prSet presAssocID="{394A58E3-5A0D-442F-ABF3-9E6BA7C74272}" presName="spaceRect" presStyleCnt="0"/>
      <dgm:spPr/>
    </dgm:pt>
    <dgm:pt modelId="{5C391FF1-99F5-4C3E-8C73-6BD349F24074}" type="pres">
      <dgm:prSet presAssocID="{394A58E3-5A0D-442F-ABF3-9E6BA7C74272}" presName="parTx" presStyleLbl="revTx" presStyleIdx="1" presStyleCnt="5">
        <dgm:presLayoutVars>
          <dgm:chMax val="0"/>
          <dgm:chPref val="0"/>
        </dgm:presLayoutVars>
      </dgm:prSet>
      <dgm:spPr/>
    </dgm:pt>
    <dgm:pt modelId="{2FEAB3B9-608E-499A-ABDD-CECF22A03A4B}" type="pres">
      <dgm:prSet presAssocID="{3AA90BCD-217D-44BF-B2D2-785B764946C9}" presName="sibTrans" presStyleCnt="0"/>
      <dgm:spPr/>
    </dgm:pt>
    <dgm:pt modelId="{96B09E99-46EB-4732-950A-E0BAF327C58C}" type="pres">
      <dgm:prSet presAssocID="{4FD4B64B-EC91-424C-B483-51FB63140C3B}" presName="compNode" presStyleCnt="0"/>
      <dgm:spPr/>
    </dgm:pt>
    <dgm:pt modelId="{3EA0C3A7-CD3E-49A7-980E-0DAC271FF5D3}" type="pres">
      <dgm:prSet presAssocID="{4FD4B64B-EC91-424C-B483-51FB63140C3B}" presName="bgRect" presStyleLbl="bgShp" presStyleIdx="2" presStyleCnt="5"/>
      <dgm:spPr/>
    </dgm:pt>
    <dgm:pt modelId="{795DA1E7-062B-4CA1-9DCD-6FDF0A553F1F}" type="pres">
      <dgm:prSet presAssocID="{4FD4B64B-EC91-424C-B483-51FB63140C3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112343B3-6AD0-4E67-A8CB-582216E5725A}" type="pres">
      <dgm:prSet presAssocID="{4FD4B64B-EC91-424C-B483-51FB63140C3B}" presName="spaceRect" presStyleCnt="0"/>
      <dgm:spPr/>
    </dgm:pt>
    <dgm:pt modelId="{FC74C194-1366-4F88-8A88-6C2333DA2030}" type="pres">
      <dgm:prSet presAssocID="{4FD4B64B-EC91-424C-B483-51FB63140C3B}" presName="parTx" presStyleLbl="revTx" presStyleIdx="2" presStyleCnt="5">
        <dgm:presLayoutVars>
          <dgm:chMax val="0"/>
          <dgm:chPref val="0"/>
        </dgm:presLayoutVars>
      </dgm:prSet>
      <dgm:spPr/>
    </dgm:pt>
    <dgm:pt modelId="{E80CA72D-DD27-4F17-BC1E-22549564F2D1}" type="pres">
      <dgm:prSet presAssocID="{EDCB62D6-06E3-43C9-9A42-BC98C3560E89}" presName="sibTrans" presStyleCnt="0"/>
      <dgm:spPr/>
    </dgm:pt>
    <dgm:pt modelId="{23E7C45D-20F0-4F2D-8923-2BEE5121F5E0}" type="pres">
      <dgm:prSet presAssocID="{AA975531-D39D-479D-B33B-34CEF570ADC7}" presName="compNode" presStyleCnt="0"/>
      <dgm:spPr/>
    </dgm:pt>
    <dgm:pt modelId="{1D33F84D-EF75-41A2-BC33-992E2BAC8300}" type="pres">
      <dgm:prSet presAssocID="{AA975531-D39D-479D-B33B-34CEF570ADC7}" presName="bgRect" presStyleLbl="bgShp" presStyleIdx="3" presStyleCnt="5"/>
      <dgm:spPr/>
    </dgm:pt>
    <dgm:pt modelId="{6CA51F7A-AEBD-464F-81F8-DA393D2F59B3}" type="pres">
      <dgm:prSet presAssocID="{AA975531-D39D-479D-B33B-34CEF570AD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4079F24D-8DC7-4CCA-BF35-525248F801B4}" type="pres">
      <dgm:prSet presAssocID="{AA975531-D39D-479D-B33B-34CEF570ADC7}" presName="spaceRect" presStyleCnt="0"/>
      <dgm:spPr/>
    </dgm:pt>
    <dgm:pt modelId="{6A406E5F-3FA6-49B8-802C-B46B828FFCED}" type="pres">
      <dgm:prSet presAssocID="{AA975531-D39D-479D-B33B-34CEF570ADC7}" presName="parTx" presStyleLbl="revTx" presStyleIdx="3" presStyleCnt="5">
        <dgm:presLayoutVars>
          <dgm:chMax val="0"/>
          <dgm:chPref val="0"/>
        </dgm:presLayoutVars>
      </dgm:prSet>
      <dgm:spPr/>
    </dgm:pt>
    <dgm:pt modelId="{601B8680-6BE6-47A1-B18B-6A3DE9F518BC}" type="pres">
      <dgm:prSet presAssocID="{A987DD33-6055-46A7-9436-C808B20F93D6}" presName="sibTrans" presStyleCnt="0"/>
      <dgm:spPr/>
    </dgm:pt>
    <dgm:pt modelId="{AD71F6BF-4C26-4498-A638-97647EC14418}" type="pres">
      <dgm:prSet presAssocID="{D5318574-FF7F-40EF-9525-BDA6FC191565}" presName="compNode" presStyleCnt="0"/>
      <dgm:spPr/>
    </dgm:pt>
    <dgm:pt modelId="{179204F7-BDB7-4AC9-AB9A-D0658A3B5700}" type="pres">
      <dgm:prSet presAssocID="{D5318574-FF7F-40EF-9525-BDA6FC191565}" presName="bgRect" presStyleLbl="bgShp" presStyleIdx="4" presStyleCnt="5"/>
      <dgm:spPr/>
    </dgm:pt>
    <dgm:pt modelId="{E435D972-6E99-4569-B845-438F6EDA8554}" type="pres">
      <dgm:prSet presAssocID="{D5318574-FF7F-40EF-9525-BDA6FC19156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C34F581-FF6C-4E05-8121-9170275B5805}" type="pres">
      <dgm:prSet presAssocID="{D5318574-FF7F-40EF-9525-BDA6FC191565}" presName="spaceRect" presStyleCnt="0"/>
      <dgm:spPr/>
    </dgm:pt>
    <dgm:pt modelId="{102D574F-D80D-4AF5-BBEA-8B80520E5429}" type="pres">
      <dgm:prSet presAssocID="{D5318574-FF7F-40EF-9525-BDA6FC19156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8C52003-D421-4597-B85A-4395B6624D49}" type="presOf" srcId="{4FD4B64B-EC91-424C-B483-51FB63140C3B}" destId="{FC74C194-1366-4F88-8A88-6C2333DA2030}" srcOrd="0" destOrd="0" presId="urn:microsoft.com/office/officeart/2018/2/layout/IconVerticalSolidList"/>
    <dgm:cxn modelId="{49716224-F97E-4700-9510-31AF1CDD59CA}" srcId="{C85FDDC4-8820-4864-9386-20D67829EAAF}" destId="{AA975531-D39D-479D-B33B-34CEF570ADC7}" srcOrd="3" destOrd="0" parTransId="{33FE4A3B-EA18-403C-BD93-FB458C898F2B}" sibTransId="{A987DD33-6055-46A7-9436-C808B20F93D6}"/>
    <dgm:cxn modelId="{FC2AFF2B-21B0-4C33-878D-EA45FB5FEE01}" type="presOf" srcId="{AA975531-D39D-479D-B33B-34CEF570ADC7}" destId="{6A406E5F-3FA6-49B8-802C-B46B828FFCED}" srcOrd="0" destOrd="0" presId="urn:microsoft.com/office/officeart/2018/2/layout/IconVerticalSolidList"/>
    <dgm:cxn modelId="{8330423D-18C3-4E31-B84C-17AAC9D9ECE8}" type="presOf" srcId="{C85FDDC4-8820-4864-9386-20D67829EAAF}" destId="{F528D5BD-3564-47AE-8744-E39C82407E5C}" srcOrd="0" destOrd="0" presId="urn:microsoft.com/office/officeart/2018/2/layout/IconVerticalSolidList"/>
    <dgm:cxn modelId="{54F9BF56-ED64-4FDA-84C7-78FF057A252D}" type="presOf" srcId="{EDADA7BC-7869-4A07-BF0A-1E936DD0ABB6}" destId="{0E8C5D3E-D4F1-489A-9378-56FE96062495}" srcOrd="0" destOrd="0" presId="urn:microsoft.com/office/officeart/2018/2/layout/IconVerticalSolidList"/>
    <dgm:cxn modelId="{AD04305D-24C3-4EC0-9C56-50E215101F76}" srcId="{C85FDDC4-8820-4864-9386-20D67829EAAF}" destId="{4FD4B64B-EC91-424C-B483-51FB63140C3B}" srcOrd="2" destOrd="0" parTransId="{8C5AC855-0B25-4914-A8D8-48ED54E44C4C}" sibTransId="{EDCB62D6-06E3-43C9-9A42-BC98C3560E89}"/>
    <dgm:cxn modelId="{0B1A5773-A01E-4A5F-8415-F51018BC0726}" type="presOf" srcId="{D5318574-FF7F-40EF-9525-BDA6FC191565}" destId="{102D574F-D80D-4AF5-BBEA-8B80520E5429}" srcOrd="0" destOrd="0" presId="urn:microsoft.com/office/officeart/2018/2/layout/IconVerticalSolidList"/>
    <dgm:cxn modelId="{E6CE6590-3B1D-4880-939C-E43FB997AD07}" srcId="{C85FDDC4-8820-4864-9386-20D67829EAAF}" destId="{EDADA7BC-7869-4A07-BF0A-1E936DD0ABB6}" srcOrd="0" destOrd="0" parTransId="{62796C74-DC28-4F73-86CD-3C698B1857B3}" sibTransId="{FAAE1FA5-CE38-4184-AD1B-A9DCEAFC620F}"/>
    <dgm:cxn modelId="{F33169B5-2D59-4AEA-961F-D7FEC6F190B1}" srcId="{C85FDDC4-8820-4864-9386-20D67829EAAF}" destId="{394A58E3-5A0D-442F-ABF3-9E6BA7C74272}" srcOrd="1" destOrd="0" parTransId="{3CAA2843-8C09-453E-9E43-F9F54C5250DC}" sibTransId="{3AA90BCD-217D-44BF-B2D2-785B764946C9}"/>
    <dgm:cxn modelId="{5BE270D4-CAE2-433D-9260-D937F1D30EC1}" type="presOf" srcId="{394A58E3-5A0D-442F-ABF3-9E6BA7C74272}" destId="{5C391FF1-99F5-4C3E-8C73-6BD349F24074}" srcOrd="0" destOrd="0" presId="urn:microsoft.com/office/officeart/2018/2/layout/IconVerticalSolidList"/>
    <dgm:cxn modelId="{D93AEBEE-95DD-42AA-A724-D5D5249998DB}" srcId="{C85FDDC4-8820-4864-9386-20D67829EAAF}" destId="{D5318574-FF7F-40EF-9525-BDA6FC191565}" srcOrd="4" destOrd="0" parTransId="{F6327AF9-DE58-4B6F-B5BD-503F9432C4F2}" sibTransId="{906E369A-8B49-4548-B331-38007D30CAEB}"/>
    <dgm:cxn modelId="{A52AC344-896D-4E1B-93DD-B63C05194937}" type="presParOf" srcId="{F528D5BD-3564-47AE-8744-E39C82407E5C}" destId="{54AB249E-8151-4EDC-BE3E-1F569AF4394D}" srcOrd="0" destOrd="0" presId="urn:microsoft.com/office/officeart/2018/2/layout/IconVerticalSolidList"/>
    <dgm:cxn modelId="{7BA53C34-3316-41B4-8A38-124862FE12B8}" type="presParOf" srcId="{54AB249E-8151-4EDC-BE3E-1F569AF4394D}" destId="{9596EE6D-B3D9-4170-8FF6-FD3A216A74E6}" srcOrd="0" destOrd="0" presId="urn:microsoft.com/office/officeart/2018/2/layout/IconVerticalSolidList"/>
    <dgm:cxn modelId="{F0EB5A9F-857F-4E77-8AA7-E79B2CFD8478}" type="presParOf" srcId="{54AB249E-8151-4EDC-BE3E-1F569AF4394D}" destId="{61D182B1-2169-4C0B-8D6B-2BDD627B0A5C}" srcOrd="1" destOrd="0" presId="urn:microsoft.com/office/officeart/2018/2/layout/IconVerticalSolidList"/>
    <dgm:cxn modelId="{0C817AC0-906C-4DCF-94C6-B8B1B3B8B7CE}" type="presParOf" srcId="{54AB249E-8151-4EDC-BE3E-1F569AF4394D}" destId="{FCF6EBAC-A0F9-401A-BA45-DD15BD60510C}" srcOrd="2" destOrd="0" presId="urn:microsoft.com/office/officeart/2018/2/layout/IconVerticalSolidList"/>
    <dgm:cxn modelId="{712A120F-8131-4084-8CCD-64754ED030D5}" type="presParOf" srcId="{54AB249E-8151-4EDC-BE3E-1F569AF4394D}" destId="{0E8C5D3E-D4F1-489A-9378-56FE96062495}" srcOrd="3" destOrd="0" presId="urn:microsoft.com/office/officeart/2018/2/layout/IconVerticalSolidList"/>
    <dgm:cxn modelId="{F8811EA6-B2AE-42C9-A9F9-406A963E03D3}" type="presParOf" srcId="{F528D5BD-3564-47AE-8744-E39C82407E5C}" destId="{2E0E8FCF-2D07-4921-BBAD-690B84F6C742}" srcOrd="1" destOrd="0" presId="urn:microsoft.com/office/officeart/2018/2/layout/IconVerticalSolidList"/>
    <dgm:cxn modelId="{7B011D33-7A7A-4171-ACB1-8134353C87AC}" type="presParOf" srcId="{F528D5BD-3564-47AE-8744-E39C82407E5C}" destId="{78E5B6EB-E00F-4B52-96CA-7F7F75B41CE9}" srcOrd="2" destOrd="0" presId="urn:microsoft.com/office/officeart/2018/2/layout/IconVerticalSolidList"/>
    <dgm:cxn modelId="{E3EB6704-A6DE-46EA-BBD2-C438EFC6BDC1}" type="presParOf" srcId="{78E5B6EB-E00F-4B52-96CA-7F7F75B41CE9}" destId="{1A1BA5BF-1914-44D0-BD4A-6BBEF21C5B51}" srcOrd="0" destOrd="0" presId="urn:microsoft.com/office/officeart/2018/2/layout/IconVerticalSolidList"/>
    <dgm:cxn modelId="{E40F3F89-8C13-4EB0-B853-142C65679CEA}" type="presParOf" srcId="{78E5B6EB-E00F-4B52-96CA-7F7F75B41CE9}" destId="{C1CC2147-B232-4CD3-89E2-5DF346061A51}" srcOrd="1" destOrd="0" presId="urn:microsoft.com/office/officeart/2018/2/layout/IconVerticalSolidList"/>
    <dgm:cxn modelId="{0594D3DD-2149-48EE-938A-FA0C20089BCC}" type="presParOf" srcId="{78E5B6EB-E00F-4B52-96CA-7F7F75B41CE9}" destId="{65BBC509-A2E9-431A-AF62-5D5BCF5145FB}" srcOrd="2" destOrd="0" presId="urn:microsoft.com/office/officeart/2018/2/layout/IconVerticalSolidList"/>
    <dgm:cxn modelId="{9D3A2D01-0318-45E1-98D4-69BF8B7F264A}" type="presParOf" srcId="{78E5B6EB-E00F-4B52-96CA-7F7F75B41CE9}" destId="{5C391FF1-99F5-4C3E-8C73-6BD349F24074}" srcOrd="3" destOrd="0" presId="urn:microsoft.com/office/officeart/2018/2/layout/IconVerticalSolidList"/>
    <dgm:cxn modelId="{3A1150BB-418E-4477-BC7E-0BD18EFCC1C3}" type="presParOf" srcId="{F528D5BD-3564-47AE-8744-E39C82407E5C}" destId="{2FEAB3B9-608E-499A-ABDD-CECF22A03A4B}" srcOrd="3" destOrd="0" presId="urn:microsoft.com/office/officeart/2018/2/layout/IconVerticalSolidList"/>
    <dgm:cxn modelId="{7B5613A0-E91F-495C-9421-48CC685F8852}" type="presParOf" srcId="{F528D5BD-3564-47AE-8744-E39C82407E5C}" destId="{96B09E99-46EB-4732-950A-E0BAF327C58C}" srcOrd="4" destOrd="0" presId="urn:microsoft.com/office/officeart/2018/2/layout/IconVerticalSolidList"/>
    <dgm:cxn modelId="{A3EEF9ED-87AA-4CE4-9CE5-BC95AB032307}" type="presParOf" srcId="{96B09E99-46EB-4732-950A-E0BAF327C58C}" destId="{3EA0C3A7-CD3E-49A7-980E-0DAC271FF5D3}" srcOrd="0" destOrd="0" presId="urn:microsoft.com/office/officeart/2018/2/layout/IconVerticalSolidList"/>
    <dgm:cxn modelId="{86573302-A4C6-481E-8638-F0E47F823A00}" type="presParOf" srcId="{96B09E99-46EB-4732-950A-E0BAF327C58C}" destId="{795DA1E7-062B-4CA1-9DCD-6FDF0A553F1F}" srcOrd="1" destOrd="0" presId="urn:microsoft.com/office/officeart/2018/2/layout/IconVerticalSolidList"/>
    <dgm:cxn modelId="{2125C07C-B5B0-4811-8284-9BA43C516257}" type="presParOf" srcId="{96B09E99-46EB-4732-950A-E0BAF327C58C}" destId="{112343B3-6AD0-4E67-A8CB-582216E5725A}" srcOrd="2" destOrd="0" presId="urn:microsoft.com/office/officeart/2018/2/layout/IconVerticalSolidList"/>
    <dgm:cxn modelId="{EFBAA81A-1799-4F88-AB78-9140AEFAE6B9}" type="presParOf" srcId="{96B09E99-46EB-4732-950A-E0BAF327C58C}" destId="{FC74C194-1366-4F88-8A88-6C2333DA2030}" srcOrd="3" destOrd="0" presId="urn:microsoft.com/office/officeart/2018/2/layout/IconVerticalSolidList"/>
    <dgm:cxn modelId="{68928311-98C1-4B54-A45A-406AD98D9C6C}" type="presParOf" srcId="{F528D5BD-3564-47AE-8744-E39C82407E5C}" destId="{E80CA72D-DD27-4F17-BC1E-22549564F2D1}" srcOrd="5" destOrd="0" presId="urn:microsoft.com/office/officeart/2018/2/layout/IconVerticalSolidList"/>
    <dgm:cxn modelId="{0111CF41-9853-4377-8839-0363769166C3}" type="presParOf" srcId="{F528D5BD-3564-47AE-8744-E39C82407E5C}" destId="{23E7C45D-20F0-4F2D-8923-2BEE5121F5E0}" srcOrd="6" destOrd="0" presId="urn:microsoft.com/office/officeart/2018/2/layout/IconVerticalSolidList"/>
    <dgm:cxn modelId="{907929CB-A1FE-4116-8FD4-95D14CCE6BC0}" type="presParOf" srcId="{23E7C45D-20F0-4F2D-8923-2BEE5121F5E0}" destId="{1D33F84D-EF75-41A2-BC33-992E2BAC8300}" srcOrd="0" destOrd="0" presId="urn:microsoft.com/office/officeart/2018/2/layout/IconVerticalSolidList"/>
    <dgm:cxn modelId="{89E0B08A-BF7F-452A-B660-5D7B683F8302}" type="presParOf" srcId="{23E7C45D-20F0-4F2D-8923-2BEE5121F5E0}" destId="{6CA51F7A-AEBD-464F-81F8-DA393D2F59B3}" srcOrd="1" destOrd="0" presId="urn:microsoft.com/office/officeart/2018/2/layout/IconVerticalSolidList"/>
    <dgm:cxn modelId="{E297E607-BAF7-4D74-A4E5-45AB0B056417}" type="presParOf" srcId="{23E7C45D-20F0-4F2D-8923-2BEE5121F5E0}" destId="{4079F24D-8DC7-4CCA-BF35-525248F801B4}" srcOrd="2" destOrd="0" presId="urn:microsoft.com/office/officeart/2018/2/layout/IconVerticalSolidList"/>
    <dgm:cxn modelId="{A09B7222-94DC-4BC7-A1CD-8B5C431F16FA}" type="presParOf" srcId="{23E7C45D-20F0-4F2D-8923-2BEE5121F5E0}" destId="{6A406E5F-3FA6-49B8-802C-B46B828FFCED}" srcOrd="3" destOrd="0" presId="urn:microsoft.com/office/officeart/2018/2/layout/IconVerticalSolidList"/>
    <dgm:cxn modelId="{FA6886AF-B261-4F9A-8DE1-C5DDC006D17F}" type="presParOf" srcId="{F528D5BD-3564-47AE-8744-E39C82407E5C}" destId="{601B8680-6BE6-47A1-B18B-6A3DE9F518BC}" srcOrd="7" destOrd="0" presId="urn:microsoft.com/office/officeart/2018/2/layout/IconVerticalSolidList"/>
    <dgm:cxn modelId="{649ACCA7-13E6-494C-A7AC-6622AE628CCC}" type="presParOf" srcId="{F528D5BD-3564-47AE-8744-E39C82407E5C}" destId="{AD71F6BF-4C26-4498-A638-97647EC14418}" srcOrd="8" destOrd="0" presId="urn:microsoft.com/office/officeart/2018/2/layout/IconVerticalSolidList"/>
    <dgm:cxn modelId="{43333F97-1A11-4129-855C-60794E5BB04B}" type="presParOf" srcId="{AD71F6BF-4C26-4498-A638-97647EC14418}" destId="{179204F7-BDB7-4AC9-AB9A-D0658A3B5700}" srcOrd="0" destOrd="0" presId="urn:microsoft.com/office/officeart/2018/2/layout/IconVerticalSolidList"/>
    <dgm:cxn modelId="{E2E98E26-0DDF-42D0-845D-FFDE65C750F6}" type="presParOf" srcId="{AD71F6BF-4C26-4498-A638-97647EC14418}" destId="{E435D972-6E99-4569-B845-438F6EDA8554}" srcOrd="1" destOrd="0" presId="urn:microsoft.com/office/officeart/2018/2/layout/IconVerticalSolidList"/>
    <dgm:cxn modelId="{6AE46E0A-D784-4B71-8CBE-84BBB5A2102C}" type="presParOf" srcId="{AD71F6BF-4C26-4498-A638-97647EC14418}" destId="{6C34F581-FF6C-4E05-8121-9170275B5805}" srcOrd="2" destOrd="0" presId="urn:microsoft.com/office/officeart/2018/2/layout/IconVerticalSolidList"/>
    <dgm:cxn modelId="{30DCE674-0BE5-4D74-A40D-475AA1A283BF}" type="presParOf" srcId="{AD71F6BF-4C26-4498-A638-97647EC14418}" destId="{102D574F-D80D-4AF5-BBEA-8B80520E54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AE3B3B-CCC7-4B0C-ABEC-ED4735C72F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354F20B-75F6-401B-A2DD-2F5D3087C118}">
      <dgm:prSet/>
      <dgm:spPr/>
      <dgm:t>
        <a:bodyPr/>
        <a:lstStyle/>
        <a:p>
          <a:r>
            <a:rPr lang="en-US"/>
            <a:t>We used kmeans  as our clustering method.</a:t>
          </a:r>
        </a:p>
      </dgm:t>
    </dgm:pt>
    <dgm:pt modelId="{7ADB11FF-B7DA-4C94-8C81-E1AB6FAF3542}" type="parTrans" cxnId="{ACD0A0EA-D9BA-4339-BA47-76946AE7EDD9}">
      <dgm:prSet/>
      <dgm:spPr/>
      <dgm:t>
        <a:bodyPr/>
        <a:lstStyle/>
        <a:p>
          <a:endParaRPr lang="en-US"/>
        </a:p>
      </dgm:t>
    </dgm:pt>
    <dgm:pt modelId="{4717420D-3C77-42DB-BD19-6F09B3900B8E}" type="sibTrans" cxnId="{ACD0A0EA-D9BA-4339-BA47-76946AE7EDD9}">
      <dgm:prSet/>
      <dgm:spPr/>
      <dgm:t>
        <a:bodyPr/>
        <a:lstStyle/>
        <a:p>
          <a:endParaRPr lang="en-US"/>
        </a:p>
      </dgm:t>
    </dgm:pt>
    <dgm:pt modelId="{3535DC5A-8381-453B-B628-95D57465FE06}">
      <dgm:prSet/>
      <dgm:spPr/>
      <dgm:t>
        <a:bodyPr/>
        <a:lstStyle/>
        <a:p>
          <a:r>
            <a:rPr lang="en-US"/>
            <a:t>Find out the optimal number of clusters as 3 by using silhouette method.</a:t>
          </a:r>
        </a:p>
      </dgm:t>
    </dgm:pt>
    <dgm:pt modelId="{907B9393-17CC-4B94-9512-24D2301CB877}" type="parTrans" cxnId="{087D013D-DC4A-4F22-9127-BC1A1E8F0E13}">
      <dgm:prSet/>
      <dgm:spPr/>
      <dgm:t>
        <a:bodyPr/>
        <a:lstStyle/>
        <a:p>
          <a:endParaRPr lang="en-US"/>
        </a:p>
      </dgm:t>
    </dgm:pt>
    <dgm:pt modelId="{A0CB0931-5D28-44C1-A3CA-E949014F6E81}" type="sibTrans" cxnId="{087D013D-DC4A-4F22-9127-BC1A1E8F0E13}">
      <dgm:prSet/>
      <dgm:spPr/>
      <dgm:t>
        <a:bodyPr/>
        <a:lstStyle/>
        <a:p>
          <a:endParaRPr lang="en-US"/>
        </a:p>
      </dgm:t>
    </dgm:pt>
    <dgm:pt modelId="{3CB43621-0009-4558-9D70-82837507D644}" type="pres">
      <dgm:prSet presAssocID="{7BAE3B3B-CCC7-4B0C-ABEC-ED4735C72F3E}" presName="root" presStyleCnt="0">
        <dgm:presLayoutVars>
          <dgm:dir/>
          <dgm:resizeHandles val="exact"/>
        </dgm:presLayoutVars>
      </dgm:prSet>
      <dgm:spPr/>
    </dgm:pt>
    <dgm:pt modelId="{220A9E22-D051-44B8-BFAE-805C079DAB41}" type="pres">
      <dgm:prSet presAssocID="{2354F20B-75F6-401B-A2DD-2F5D3087C118}" presName="compNode" presStyleCnt="0"/>
      <dgm:spPr/>
    </dgm:pt>
    <dgm:pt modelId="{5125171D-9DB5-4541-AB84-1210C716DA37}" type="pres">
      <dgm:prSet presAssocID="{2354F20B-75F6-401B-A2DD-2F5D3087C118}" presName="bgRect" presStyleLbl="bgShp" presStyleIdx="0" presStyleCnt="2"/>
      <dgm:spPr/>
    </dgm:pt>
    <dgm:pt modelId="{58BCC71B-25C8-4739-8AB3-5454DB9FE067}" type="pres">
      <dgm:prSet presAssocID="{2354F20B-75F6-401B-A2DD-2F5D3087C11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CDD339B-A858-4DF4-A79F-0D140BC48ED8}" type="pres">
      <dgm:prSet presAssocID="{2354F20B-75F6-401B-A2DD-2F5D3087C118}" presName="spaceRect" presStyleCnt="0"/>
      <dgm:spPr/>
    </dgm:pt>
    <dgm:pt modelId="{D6180A97-6781-43BE-AA7D-A29049B2EE38}" type="pres">
      <dgm:prSet presAssocID="{2354F20B-75F6-401B-A2DD-2F5D3087C118}" presName="parTx" presStyleLbl="revTx" presStyleIdx="0" presStyleCnt="2">
        <dgm:presLayoutVars>
          <dgm:chMax val="0"/>
          <dgm:chPref val="0"/>
        </dgm:presLayoutVars>
      </dgm:prSet>
      <dgm:spPr/>
    </dgm:pt>
    <dgm:pt modelId="{5E82C8E4-3038-4814-BA89-7E2DB28E2027}" type="pres">
      <dgm:prSet presAssocID="{4717420D-3C77-42DB-BD19-6F09B3900B8E}" presName="sibTrans" presStyleCnt="0"/>
      <dgm:spPr/>
    </dgm:pt>
    <dgm:pt modelId="{DB3AA0B0-DE95-4C25-8D32-B1966CC41A90}" type="pres">
      <dgm:prSet presAssocID="{3535DC5A-8381-453B-B628-95D57465FE06}" presName="compNode" presStyleCnt="0"/>
      <dgm:spPr/>
    </dgm:pt>
    <dgm:pt modelId="{EFA84F67-1BE0-442B-9F1A-8C66E787097E}" type="pres">
      <dgm:prSet presAssocID="{3535DC5A-8381-453B-B628-95D57465FE06}" presName="bgRect" presStyleLbl="bgShp" presStyleIdx="1" presStyleCnt="2"/>
      <dgm:spPr/>
    </dgm:pt>
    <dgm:pt modelId="{828C2F9D-11ED-4B7F-849A-D26E0EA688C0}" type="pres">
      <dgm:prSet presAssocID="{3535DC5A-8381-453B-B628-95D57465FE0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4B257D8A-D78B-4080-942E-871CB8A7D1A3}" type="pres">
      <dgm:prSet presAssocID="{3535DC5A-8381-453B-B628-95D57465FE06}" presName="spaceRect" presStyleCnt="0"/>
      <dgm:spPr/>
    </dgm:pt>
    <dgm:pt modelId="{5881CD63-DF44-4358-81C6-0DF712F5BEE1}" type="pres">
      <dgm:prSet presAssocID="{3535DC5A-8381-453B-B628-95D57465FE0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87D013D-DC4A-4F22-9127-BC1A1E8F0E13}" srcId="{7BAE3B3B-CCC7-4B0C-ABEC-ED4735C72F3E}" destId="{3535DC5A-8381-453B-B628-95D57465FE06}" srcOrd="1" destOrd="0" parTransId="{907B9393-17CC-4B94-9512-24D2301CB877}" sibTransId="{A0CB0931-5D28-44C1-A3CA-E949014F6E81}"/>
    <dgm:cxn modelId="{C0792876-4F90-41B7-8A99-BD0F8056104B}" type="presOf" srcId="{2354F20B-75F6-401B-A2DD-2F5D3087C118}" destId="{D6180A97-6781-43BE-AA7D-A29049B2EE38}" srcOrd="0" destOrd="0" presId="urn:microsoft.com/office/officeart/2018/2/layout/IconVerticalSolidList"/>
    <dgm:cxn modelId="{8B5927A9-184D-4348-A85F-3C718FF254E0}" type="presOf" srcId="{3535DC5A-8381-453B-B628-95D57465FE06}" destId="{5881CD63-DF44-4358-81C6-0DF712F5BEE1}" srcOrd="0" destOrd="0" presId="urn:microsoft.com/office/officeart/2018/2/layout/IconVerticalSolidList"/>
    <dgm:cxn modelId="{9F8454E5-096C-4D8F-9270-C749AE90D63E}" type="presOf" srcId="{7BAE3B3B-CCC7-4B0C-ABEC-ED4735C72F3E}" destId="{3CB43621-0009-4558-9D70-82837507D644}" srcOrd="0" destOrd="0" presId="urn:microsoft.com/office/officeart/2018/2/layout/IconVerticalSolidList"/>
    <dgm:cxn modelId="{ACD0A0EA-D9BA-4339-BA47-76946AE7EDD9}" srcId="{7BAE3B3B-CCC7-4B0C-ABEC-ED4735C72F3E}" destId="{2354F20B-75F6-401B-A2DD-2F5D3087C118}" srcOrd="0" destOrd="0" parTransId="{7ADB11FF-B7DA-4C94-8C81-E1AB6FAF3542}" sibTransId="{4717420D-3C77-42DB-BD19-6F09B3900B8E}"/>
    <dgm:cxn modelId="{779F0289-B721-4E9E-A513-33D065EC527D}" type="presParOf" srcId="{3CB43621-0009-4558-9D70-82837507D644}" destId="{220A9E22-D051-44B8-BFAE-805C079DAB41}" srcOrd="0" destOrd="0" presId="urn:microsoft.com/office/officeart/2018/2/layout/IconVerticalSolidList"/>
    <dgm:cxn modelId="{C4D1B927-53F9-4F5A-8219-0D65BE5DF12B}" type="presParOf" srcId="{220A9E22-D051-44B8-BFAE-805C079DAB41}" destId="{5125171D-9DB5-4541-AB84-1210C716DA37}" srcOrd="0" destOrd="0" presId="urn:microsoft.com/office/officeart/2018/2/layout/IconVerticalSolidList"/>
    <dgm:cxn modelId="{860AD8A7-26D3-403B-A9A0-DAB0E981E7BD}" type="presParOf" srcId="{220A9E22-D051-44B8-BFAE-805C079DAB41}" destId="{58BCC71B-25C8-4739-8AB3-5454DB9FE067}" srcOrd="1" destOrd="0" presId="urn:microsoft.com/office/officeart/2018/2/layout/IconVerticalSolidList"/>
    <dgm:cxn modelId="{77D833F4-88AA-4E23-A07A-DE3E149ACFF3}" type="presParOf" srcId="{220A9E22-D051-44B8-BFAE-805C079DAB41}" destId="{0CDD339B-A858-4DF4-A79F-0D140BC48ED8}" srcOrd="2" destOrd="0" presId="urn:microsoft.com/office/officeart/2018/2/layout/IconVerticalSolidList"/>
    <dgm:cxn modelId="{5E50DA19-E9E3-48AF-98FD-BE7034621E3A}" type="presParOf" srcId="{220A9E22-D051-44B8-BFAE-805C079DAB41}" destId="{D6180A97-6781-43BE-AA7D-A29049B2EE38}" srcOrd="3" destOrd="0" presId="urn:microsoft.com/office/officeart/2018/2/layout/IconVerticalSolidList"/>
    <dgm:cxn modelId="{A5BD7EF9-9564-42C0-98DB-3EC1C40D0DD5}" type="presParOf" srcId="{3CB43621-0009-4558-9D70-82837507D644}" destId="{5E82C8E4-3038-4814-BA89-7E2DB28E2027}" srcOrd="1" destOrd="0" presId="urn:microsoft.com/office/officeart/2018/2/layout/IconVerticalSolidList"/>
    <dgm:cxn modelId="{FD045CA5-9691-4CC9-91EF-50DC5F302E84}" type="presParOf" srcId="{3CB43621-0009-4558-9D70-82837507D644}" destId="{DB3AA0B0-DE95-4C25-8D32-B1966CC41A90}" srcOrd="2" destOrd="0" presId="urn:microsoft.com/office/officeart/2018/2/layout/IconVerticalSolidList"/>
    <dgm:cxn modelId="{7B893F5F-80FB-43E5-87A2-482A5E388F15}" type="presParOf" srcId="{DB3AA0B0-DE95-4C25-8D32-B1966CC41A90}" destId="{EFA84F67-1BE0-442B-9F1A-8C66E787097E}" srcOrd="0" destOrd="0" presId="urn:microsoft.com/office/officeart/2018/2/layout/IconVerticalSolidList"/>
    <dgm:cxn modelId="{FA466175-195E-4938-880E-7B2FA1B6F7CB}" type="presParOf" srcId="{DB3AA0B0-DE95-4C25-8D32-B1966CC41A90}" destId="{828C2F9D-11ED-4B7F-849A-D26E0EA688C0}" srcOrd="1" destOrd="0" presId="urn:microsoft.com/office/officeart/2018/2/layout/IconVerticalSolidList"/>
    <dgm:cxn modelId="{09343BD7-A9B6-4806-A8DF-50299157A463}" type="presParOf" srcId="{DB3AA0B0-DE95-4C25-8D32-B1966CC41A90}" destId="{4B257D8A-D78B-4080-942E-871CB8A7D1A3}" srcOrd="2" destOrd="0" presId="urn:microsoft.com/office/officeart/2018/2/layout/IconVerticalSolidList"/>
    <dgm:cxn modelId="{A0621AFC-73B9-43A9-87B3-98286DDBA7CC}" type="presParOf" srcId="{DB3AA0B0-DE95-4C25-8D32-B1966CC41A90}" destId="{5881CD63-DF44-4358-81C6-0DF712F5BE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485903-03D0-4D8C-9207-59B3E01E9F8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2BF60320-D8EE-424B-A8BC-332C9877B7D0}">
      <dgm:prSet/>
      <dgm:spPr/>
      <dgm:t>
        <a:bodyPr/>
        <a:lstStyle/>
        <a:p>
          <a:r>
            <a:rPr lang="en-US" b="1" i="1"/>
            <a:t>Is_latedelivered</a:t>
          </a:r>
          <a:r>
            <a:rPr lang="en-US"/>
            <a:t>: if it is a late delivery will have value 0 and if it’s not value will be 1. </a:t>
          </a:r>
        </a:p>
      </dgm:t>
    </dgm:pt>
    <dgm:pt modelId="{6844A189-B32C-48AD-9D26-7AF3823592BD}" type="parTrans" cxnId="{3A5E7747-87C8-4B38-AF2A-E0F9341F222A}">
      <dgm:prSet/>
      <dgm:spPr/>
      <dgm:t>
        <a:bodyPr/>
        <a:lstStyle/>
        <a:p>
          <a:endParaRPr lang="en-US"/>
        </a:p>
      </dgm:t>
    </dgm:pt>
    <dgm:pt modelId="{B0946F06-0598-45CA-96AF-D6B345E48CB9}" type="sibTrans" cxnId="{3A5E7747-87C8-4B38-AF2A-E0F9341F222A}">
      <dgm:prSet/>
      <dgm:spPr/>
      <dgm:t>
        <a:bodyPr/>
        <a:lstStyle/>
        <a:p>
          <a:endParaRPr lang="en-US"/>
        </a:p>
      </dgm:t>
    </dgm:pt>
    <dgm:pt modelId="{199CAA68-64E4-4B95-B452-1790264FA47F}">
      <dgm:prSet/>
      <dgm:spPr/>
      <dgm:t>
        <a:bodyPr/>
        <a:lstStyle/>
        <a:p>
          <a:r>
            <a:rPr lang="en-US" b="1" i="1"/>
            <a:t>No_of latedeliverydays</a:t>
          </a:r>
          <a:r>
            <a:rPr lang="en-US"/>
            <a:t>: If it’s not a late delivery the number of days the ordered delivered late is 0 otherwise it will be the negative . </a:t>
          </a:r>
        </a:p>
      </dgm:t>
    </dgm:pt>
    <dgm:pt modelId="{211C99BE-EB0D-4FA3-BF3B-A1DB8628870E}" type="parTrans" cxnId="{37119074-40A7-400E-885C-EFB4025F9E71}">
      <dgm:prSet/>
      <dgm:spPr/>
      <dgm:t>
        <a:bodyPr/>
        <a:lstStyle/>
        <a:p>
          <a:endParaRPr lang="en-US"/>
        </a:p>
      </dgm:t>
    </dgm:pt>
    <dgm:pt modelId="{A4D49D6B-8FB9-43BD-A338-C0C8EE302512}" type="sibTrans" cxnId="{37119074-40A7-400E-885C-EFB4025F9E71}">
      <dgm:prSet/>
      <dgm:spPr/>
      <dgm:t>
        <a:bodyPr/>
        <a:lstStyle/>
        <a:p>
          <a:endParaRPr lang="en-US"/>
        </a:p>
      </dgm:t>
    </dgm:pt>
    <dgm:pt modelId="{F8B38783-5542-4775-A31A-438555623B7A}">
      <dgm:prSet/>
      <dgm:spPr/>
      <dgm:t>
        <a:bodyPr/>
        <a:lstStyle/>
        <a:p>
          <a:r>
            <a:rPr lang="en-US" b="1" i="1"/>
            <a:t>Distance:</a:t>
          </a:r>
          <a:r>
            <a:rPr lang="en-US" b="1"/>
            <a:t> </a:t>
          </a:r>
          <a:r>
            <a:rPr lang="en-US"/>
            <a:t>calculate the distance between customer and seller. </a:t>
          </a:r>
        </a:p>
      </dgm:t>
    </dgm:pt>
    <dgm:pt modelId="{5D230AE3-9BA8-44A1-914F-32FB3B596D2A}" type="parTrans" cxnId="{1A188232-60C7-4F88-B396-676C3A1BE171}">
      <dgm:prSet/>
      <dgm:spPr/>
      <dgm:t>
        <a:bodyPr/>
        <a:lstStyle/>
        <a:p>
          <a:endParaRPr lang="en-US"/>
        </a:p>
      </dgm:t>
    </dgm:pt>
    <dgm:pt modelId="{590CF286-D453-40C7-B799-9A59A1C5DDB3}" type="sibTrans" cxnId="{1A188232-60C7-4F88-B396-676C3A1BE171}">
      <dgm:prSet/>
      <dgm:spPr/>
      <dgm:t>
        <a:bodyPr/>
        <a:lstStyle/>
        <a:p>
          <a:endParaRPr lang="en-US"/>
        </a:p>
      </dgm:t>
    </dgm:pt>
    <dgm:pt modelId="{158FDCE5-C358-4FBB-82B2-B07A800C87E8}">
      <dgm:prSet/>
      <dgm:spPr/>
      <dgm:t>
        <a:bodyPr/>
        <a:lstStyle/>
        <a:p>
          <a:r>
            <a:rPr lang="en-US" b="1" i="1"/>
            <a:t>Polarity_of_review_text</a:t>
          </a:r>
          <a:r>
            <a:rPr lang="en-US" b="1"/>
            <a:t>: </a:t>
          </a:r>
          <a:r>
            <a:rPr lang="en-US"/>
            <a:t>By analyzing the review description and review title and will be making an sentiment analysis from it whether it is a positive polarity or negative polarity.</a:t>
          </a:r>
        </a:p>
      </dgm:t>
    </dgm:pt>
    <dgm:pt modelId="{13ECE29C-59DB-44FF-A984-A9AF3860D97D}" type="parTrans" cxnId="{493EC910-3FF1-4700-BF89-8EDB1D2654CE}">
      <dgm:prSet/>
      <dgm:spPr/>
      <dgm:t>
        <a:bodyPr/>
        <a:lstStyle/>
        <a:p>
          <a:endParaRPr lang="en-US"/>
        </a:p>
      </dgm:t>
    </dgm:pt>
    <dgm:pt modelId="{5A7211B5-7A8C-4D67-B2E6-D5233CF8295D}" type="sibTrans" cxnId="{493EC910-3FF1-4700-BF89-8EDB1D2654CE}">
      <dgm:prSet/>
      <dgm:spPr/>
      <dgm:t>
        <a:bodyPr/>
        <a:lstStyle/>
        <a:p>
          <a:endParaRPr lang="en-US"/>
        </a:p>
      </dgm:t>
    </dgm:pt>
    <dgm:pt modelId="{D4C65133-FA96-4F39-813A-6D2739FC9282}">
      <dgm:prSet/>
      <dgm:spPr/>
      <dgm:t>
        <a:bodyPr/>
        <a:lstStyle/>
        <a:p>
          <a:r>
            <a:rPr lang="en-US" b="1" i="1"/>
            <a:t>No_of _Positive_words:</a:t>
          </a:r>
          <a:r>
            <a:rPr lang="en-US" b="1"/>
            <a:t> </a:t>
          </a:r>
          <a:r>
            <a:rPr lang="en-US"/>
            <a:t>Will calculate the no of positive words in each review.</a:t>
          </a:r>
        </a:p>
      </dgm:t>
    </dgm:pt>
    <dgm:pt modelId="{6873A684-1B36-41C2-BFA4-CD615F8674FD}" type="parTrans" cxnId="{73DADF3E-7A7A-429E-8C0C-27AA417C6E11}">
      <dgm:prSet/>
      <dgm:spPr/>
      <dgm:t>
        <a:bodyPr/>
        <a:lstStyle/>
        <a:p>
          <a:endParaRPr lang="en-US"/>
        </a:p>
      </dgm:t>
    </dgm:pt>
    <dgm:pt modelId="{15E5214E-70F4-4F80-A802-A191F50D1C95}" type="sibTrans" cxnId="{73DADF3E-7A7A-429E-8C0C-27AA417C6E11}">
      <dgm:prSet/>
      <dgm:spPr/>
      <dgm:t>
        <a:bodyPr/>
        <a:lstStyle/>
        <a:p>
          <a:endParaRPr lang="en-US"/>
        </a:p>
      </dgm:t>
    </dgm:pt>
    <dgm:pt modelId="{AD952A15-EDE1-4BA6-9240-E07D8A421740}">
      <dgm:prSet/>
      <dgm:spPr/>
      <dgm:t>
        <a:bodyPr/>
        <a:lstStyle/>
        <a:p>
          <a:r>
            <a:rPr lang="en-US" b="1" i="1"/>
            <a:t>No_of _negative_words:</a:t>
          </a:r>
          <a:r>
            <a:rPr lang="en-US" b="1"/>
            <a:t> </a:t>
          </a:r>
          <a:r>
            <a:rPr lang="en-US"/>
            <a:t>Will calculate the no of negative words in each review</a:t>
          </a:r>
        </a:p>
      </dgm:t>
    </dgm:pt>
    <dgm:pt modelId="{02EDC423-F2D6-4EC5-B5F2-28065E99E11A}" type="parTrans" cxnId="{588E4D78-0FE5-4AF4-B129-F206B9D358A3}">
      <dgm:prSet/>
      <dgm:spPr/>
      <dgm:t>
        <a:bodyPr/>
        <a:lstStyle/>
        <a:p>
          <a:endParaRPr lang="en-US"/>
        </a:p>
      </dgm:t>
    </dgm:pt>
    <dgm:pt modelId="{BA0CAFD5-810A-4B89-A778-452347E137AB}" type="sibTrans" cxnId="{588E4D78-0FE5-4AF4-B129-F206B9D358A3}">
      <dgm:prSet/>
      <dgm:spPr/>
      <dgm:t>
        <a:bodyPr/>
        <a:lstStyle/>
        <a:p>
          <a:endParaRPr lang="en-US"/>
        </a:p>
      </dgm:t>
    </dgm:pt>
    <dgm:pt modelId="{D1496DBC-8482-4842-9146-F7E0E7360B34}" type="pres">
      <dgm:prSet presAssocID="{8C485903-03D0-4D8C-9207-59B3E01E9F82}" presName="root" presStyleCnt="0">
        <dgm:presLayoutVars>
          <dgm:dir/>
          <dgm:resizeHandles val="exact"/>
        </dgm:presLayoutVars>
      </dgm:prSet>
      <dgm:spPr/>
    </dgm:pt>
    <dgm:pt modelId="{3E6363EA-4076-441B-A4D8-9199D94A04C3}" type="pres">
      <dgm:prSet presAssocID="{8C485903-03D0-4D8C-9207-59B3E01E9F82}" presName="container" presStyleCnt="0">
        <dgm:presLayoutVars>
          <dgm:dir/>
          <dgm:resizeHandles val="exact"/>
        </dgm:presLayoutVars>
      </dgm:prSet>
      <dgm:spPr/>
    </dgm:pt>
    <dgm:pt modelId="{41E0DA1A-A8C5-4A76-9851-E34B6585C86E}" type="pres">
      <dgm:prSet presAssocID="{2BF60320-D8EE-424B-A8BC-332C9877B7D0}" presName="compNode" presStyleCnt="0"/>
      <dgm:spPr/>
    </dgm:pt>
    <dgm:pt modelId="{976A0915-7411-44AF-855C-7A4EB08C1D86}" type="pres">
      <dgm:prSet presAssocID="{2BF60320-D8EE-424B-A8BC-332C9877B7D0}" presName="iconBgRect" presStyleLbl="bgShp" presStyleIdx="0" presStyleCnt="6"/>
      <dgm:spPr/>
    </dgm:pt>
    <dgm:pt modelId="{2802F26D-EE0A-4B34-86F0-6E36C84A963B}" type="pres">
      <dgm:prSet presAssocID="{2BF60320-D8EE-424B-A8BC-332C9877B7D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3105EE1D-91C6-41D8-8AC4-C0B2616C89CA}" type="pres">
      <dgm:prSet presAssocID="{2BF60320-D8EE-424B-A8BC-332C9877B7D0}" presName="spaceRect" presStyleCnt="0"/>
      <dgm:spPr/>
    </dgm:pt>
    <dgm:pt modelId="{1C051BC3-1645-4DF1-BBB8-ED864B33C8C3}" type="pres">
      <dgm:prSet presAssocID="{2BF60320-D8EE-424B-A8BC-332C9877B7D0}" presName="textRect" presStyleLbl="revTx" presStyleIdx="0" presStyleCnt="6">
        <dgm:presLayoutVars>
          <dgm:chMax val="1"/>
          <dgm:chPref val="1"/>
        </dgm:presLayoutVars>
      </dgm:prSet>
      <dgm:spPr/>
    </dgm:pt>
    <dgm:pt modelId="{9399DBBE-DD8A-4D39-9D5C-C861356DD714}" type="pres">
      <dgm:prSet presAssocID="{B0946F06-0598-45CA-96AF-D6B345E48CB9}" presName="sibTrans" presStyleLbl="sibTrans2D1" presStyleIdx="0" presStyleCnt="0"/>
      <dgm:spPr/>
    </dgm:pt>
    <dgm:pt modelId="{E9EF02FF-C7ED-4148-8A41-85B2F5C6E2A2}" type="pres">
      <dgm:prSet presAssocID="{199CAA68-64E4-4B95-B452-1790264FA47F}" presName="compNode" presStyleCnt="0"/>
      <dgm:spPr/>
    </dgm:pt>
    <dgm:pt modelId="{1758B7D7-54D6-4918-BD7E-AE88BCBEA2AF}" type="pres">
      <dgm:prSet presAssocID="{199CAA68-64E4-4B95-B452-1790264FA47F}" presName="iconBgRect" presStyleLbl="bgShp" presStyleIdx="1" presStyleCnt="6"/>
      <dgm:spPr/>
    </dgm:pt>
    <dgm:pt modelId="{E25CDBF8-B041-4BE3-A32A-D2828CE8FC14}" type="pres">
      <dgm:prSet presAssocID="{199CAA68-64E4-4B95-B452-1790264FA47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DD93BB64-548E-4989-9172-ECA3930D8294}" type="pres">
      <dgm:prSet presAssocID="{199CAA68-64E4-4B95-B452-1790264FA47F}" presName="spaceRect" presStyleCnt="0"/>
      <dgm:spPr/>
    </dgm:pt>
    <dgm:pt modelId="{04B66A67-5ABC-4551-8D77-3C955EE059C8}" type="pres">
      <dgm:prSet presAssocID="{199CAA68-64E4-4B95-B452-1790264FA47F}" presName="textRect" presStyleLbl="revTx" presStyleIdx="1" presStyleCnt="6">
        <dgm:presLayoutVars>
          <dgm:chMax val="1"/>
          <dgm:chPref val="1"/>
        </dgm:presLayoutVars>
      </dgm:prSet>
      <dgm:spPr/>
    </dgm:pt>
    <dgm:pt modelId="{DBF79C56-8F2C-46F0-B61A-443E13CDA0FE}" type="pres">
      <dgm:prSet presAssocID="{A4D49D6B-8FB9-43BD-A338-C0C8EE302512}" presName="sibTrans" presStyleLbl="sibTrans2D1" presStyleIdx="0" presStyleCnt="0"/>
      <dgm:spPr/>
    </dgm:pt>
    <dgm:pt modelId="{A6CF8252-9732-46C5-8B14-8A868EBDBAC0}" type="pres">
      <dgm:prSet presAssocID="{F8B38783-5542-4775-A31A-438555623B7A}" presName="compNode" presStyleCnt="0"/>
      <dgm:spPr/>
    </dgm:pt>
    <dgm:pt modelId="{66385744-F540-4038-9A52-A112E5F977E2}" type="pres">
      <dgm:prSet presAssocID="{F8B38783-5542-4775-A31A-438555623B7A}" presName="iconBgRect" presStyleLbl="bgShp" presStyleIdx="2" presStyleCnt="6"/>
      <dgm:spPr/>
    </dgm:pt>
    <dgm:pt modelId="{11F7CF2E-68FB-4166-A023-C05E84EDACE2}" type="pres">
      <dgm:prSet presAssocID="{F8B38783-5542-4775-A31A-438555623B7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2FEBB618-BE8D-475A-A6D1-10BFE6C02599}" type="pres">
      <dgm:prSet presAssocID="{F8B38783-5542-4775-A31A-438555623B7A}" presName="spaceRect" presStyleCnt="0"/>
      <dgm:spPr/>
    </dgm:pt>
    <dgm:pt modelId="{3946287C-BA81-4609-9087-027F012D16A7}" type="pres">
      <dgm:prSet presAssocID="{F8B38783-5542-4775-A31A-438555623B7A}" presName="textRect" presStyleLbl="revTx" presStyleIdx="2" presStyleCnt="6">
        <dgm:presLayoutVars>
          <dgm:chMax val="1"/>
          <dgm:chPref val="1"/>
        </dgm:presLayoutVars>
      </dgm:prSet>
      <dgm:spPr/>
    </dgm:pt>
    <dgm:pt modelId="{70F605E4-AB22-4F59-BBFB-23662FD62165}" type="pres">
      <dgm:prSet presAssocID="{590CF286-D453-40C7-B799-9A59A1C5DDB3}" presName="sibTrans" presStyleLbl="sibTrans2D1" presStyleIdx="0" presStyleCnt="0"/>
      <dgm:spPr/>
    </dgm:pt>
    <dgm:pt modelId="{36B26CDF-AE72-42CC-A4CF-5F81BB8E26D8}" type="pres">
      <dgm:prSet presAssocID="{158FDCE5-C358-4FBB-82B2-B07A800C87E8}" presName="compNode" presStyleCnt="0"/>
      <dgm:spPr/>
    </dgm:pt>
    <dgm:pt modelId="{EC061E41-7252-408B-8EE9-31E8B8335141}" type="pres">
      <dgm:prSet presAssocID="{158FDCE5-C358-4FBB-82B2-B07A800C87E8}" presName="iconBgRect" presStyleLbl="bgShp" presStyleIdx="3" presStyleCnt="6"/>
      <dgm:spPr/>
    </dgm:pt>
    <dgm:pt modelId="{A07416F8-D754-4623-BFF9-ABCF165583B3}" type="pres">
      <dgm:prSet presAssocID="{158FDCE5-C358-4FBB-82B2-B07A800C87E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Fire"/>
        </a:ext>
      </dgm:extLst>
    </dgm:pt>
    <dgm:pt modelId="{6BD9EC5E-7E24-4148-81EF-93BF336F8F1A}" type="pres">
      <dgm:prSet presAssocID="{158FDCE5-C358-4FBB-82B2-B07A800C87E8}" presName="spaceRect" presStyleCnt="0"/>
      <dgm:spPr/>
    </dgm:pt>
    <dgm:pt modelId="{2EF191BA-D93F-4A5A-9BCE-164648DE1667}" type="pres">
      <dgm:prSet presAssocID="{158FDCE5-C358-4FBB-82B2-B07A800C87E8}" presName="textRect" presStyleLbl="revTx" presStyleIdx="3" presStyleCnt="6">
        <dgm:presLayoutVars>
          <dgm:chMax val="1"/>
          <dgm:chPref val="1"/>
        </dgm:presLayoutVars>
      </dgm:prSet>
      <dgm:spPr/>
    </dgm:pt>
    <dgm:pt modelId="{9288E7AD-EA74-494A-B050-E225E154AC62}" type="pres">
      <dgm:prSet presAssocID="{5A7211B5-7A8C-4D67-B2E6-D5233CF8295D}" presName="sibTrans" presStyleLbl="sibTrans2D1" presStyleIdx="0" presStyleCnt="0"/>
      <dgm:spPr/>
    </dgm:pt>
    <dgm:pt modelId="{1E18B71D-EC84-4D99-89DA-86281139EAD4}" type="pres">
      <dgm:prSet presAssocID="{D4C65133-FA96-4F39-813A-6D2739FC9282}" presName="compNode" presStyleCnt="0"/>
      <dgm:spPr/>
    </dgm:pt>
    <dgm:pt modelId="{0A70286D-4523-46B9-8138-C07B35237278}" type="pres">
      <dgm:prSet presAssocID="{D4C65133-FA96-4F39-813A-6D2739FC9282}" presName="iconBgRect" presStyleLbl="bgShp" presStyleIdx="4" presStyleCnt="6"/>
      <dgm:spPr/>
    </dgm:pt>
    <dgm:pt modelId="{752EDD4D-A8E0-4EE1-84CA-50AC12FB6546}" type="pres">
      <dgm:prSet presAssocID="{D4C65133-FA96-4F39-813A-6D2739FC928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DDA15563-6E97-47D5-8605-AED15CDBA578}" type="pres">
      <dgm:prSet presAssocID="{D4C65133-FA96-4F39-813A-6D2739FC9282}" presName="spaceRect" presStyleCnt="0"/>
      <dgm:spPr/>
    </dgm:pt>
    <dgm:pt modelId="{F2AA0D23-09BB-47E6-9CCA-37A9491AADC9}" type="pres">
      <dgm:prSet presAssocID="{D4C65133-FA96-4F39-813A-6D2739FC9282}" presName="textRect" presStyleLbl="revTx" presStyleIdx="4" presStyleCnt="6">
        <dgm:presLayoutVars>
          <dgm:chMax val="1"/>
          <dgm:chPref val="1"/>
        </dgm:presLayoutVars>
      </dgm:prSet>
      <dgm:spPr/>
    </dgm:pt>
    <dgm:pt modelId="{E5EBEEBE-EBBE-44DB-A5A5-44A242219FAB}" type="pres">
      <dgm:prSet presAssocID="{15E5214E-70F4-4F80-A802-A191F50D1C95}" presName="sibTrans" presStyleLbl="sibTrans2D1" presStyleIdx="0" presStyleCnt="0"/>
      <dgm:spPr/>
    </dgm:pt>
    <dgm:pt modelId="{EFA27A53-A345-4368-A28F-97AB5CB4B6D8}" type="pres">
      <dgm:prSet presAssocID="{AD952A15-EDE1-4BA6-9240-E07D8A421740}" presName="compNode" presStyleCnt="0"/>
      <dgm:spPr/>
    </dgm:pt>
    <dgm:pt modelId="{1D44B67F-72B5-4E4D-9126-51539239772F}" type="pres">
      <dgm:prSet presAssocID="{AD952A15-EDE1-4BA6-9240-E07D8A421740}" presName="iconBgRect" presStyleLbl="bgShp" presStyleIdx="5" presStyleCnt="6"/>
      <dgm:spPr/>
    </dgm:pt>
    <dgm:pt modelId="{41F27825-4912-4E13-BE09-8F80708300D3}" type="pres">
      <dgm:prSet presAssocID="{AD952A15-EDE1-4BA6-9240-E07D8A42174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62D6708-995B-453A-8DFD-E53C781462C2}" type="pres">
      <dgm:prSet presAssocID="{AD952A15-EDE1-4BA6-9240-E07D8A421740}" presName="spaceRect" presStyleCnt="0"/>
      <dgm:spPr/>
    </dgm:pt>
    <dgm:pt modelId="{92699E72-B6E2-4DA2-9D5C-6E36567197DA}" type="pres">
      <dgm:prSet presAssocID="{AD952A15-EDE1-4BA6-9240-E07D8A42174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E66F507-69BD-7448-B80B-3A5CEE954C11}" type="presOf" srcId="{F8B38783-5542-4775-A31A-438555623B7A}" destId="{3946287C-BA81-4609-9087-027F012D16A7}" srcOrd="0" destOrd="0" presId="urn:microsoft.com/office/officeart/2018/2/layout/IconCircleList"/>
    <dgm:cxn modelId="{493EC910-3FF1-4700-BF89-8EDB1D2654CE}" srcId="{8C485903-03D0-4D8C-9207-59B3E01E9F82}" destId="{158FDCE5-C358-4FBB-82B2-B07A800C87E8}" srcOrd="3" destOrd="0" parTransId="{13ECE29C-59DB-44FF-A984-A9AF3860D97D}" sibTransId="{5A7211B5-7A8C-4D67-B2E6-D5233CF8295D}"/>
    <dgm:cxn modelId="{19DDFE15-A106-2746-8ADE-749B325925AF}" type="presOf" srcId="{199CAA68-64E4-4B95-B452-1790264FA47F}" destId="{04B66A67-5ABC-4551-8D77-3C955EE059C8}" srcOrd="0" destOrd="0" presId="urn:microsoft.com/office/officeart/2018/2/layout/IconCircleList"/>
    <dgm:cxn modelId="{1A188232-60C7-4F88-B396-676C3A1BE171}" srcId="{8C485903-03D0-4D8C-9207-59B3E01E9F82}" destId="{F8B38783-5542-4775-A31A-438555623B7A}" srcOrd="2" destOrd="0" parTransId="{5D230AE3-9BA8-44A1-914F-32FB3B596D2A}" sibTransId="{590CF286-D453-40C7-B799-9A59A1C5DDB3}"/>
    <dgm:cxn modelId="{F4D68934-7AC4-A846-974D-EB685D61F71E}" type="presOf" srcId="{590CF286-D453-40C7-B799-9A59A1C5DDB3}" destId="{70F605E4-AB22-4F59-BBFB-23662FD62165}" srcOrd="0" destOrd="0" presId="urn:microsoft.com/office/officeart/2018/2/layout/IconCircleList"/>
    <dgm:cxn modelId="{3F5D9B39-4660-8742-BA45-89A7F1FB5899}" type="presOf" srcId="{D4C65133-FA96-4F39-813A-6D2739FC9282}" destId="{F2AA0D23-09BB-47E6-9CCA-37A9491AADC9}" srcOrd="0" destOrd="0" presId="urn:microsoft.com/office/officeart/2018/2/layout/IconCircleList"/>
    <dgm:cxn modelId="{8139FF3C-C678-4B4E-B85C-7DD2E6034998}" type="presOf" srcId="{AD952A15-EDE1-4BA6-9240-E07D8A421740}" destId="{92699E72-B6E2-4DA2-9D5C-6E36567197DA}" srcOrd="0" destOrd="0" presId="urn:microsoft.com/office/officeart/2018/2/layout/IconCircleList"/>
    <dgm:cxn modelId="{73DADF3E-7A7A-429E-8C0C-27AA417C6E11}" srcId="{8C485903-03D0-4D8C-9207-59B3E01E9F82}" destId="{D4C65133-FA96-4F39-813A-6D2739FC9282}" srcOrd="4" destOrd="0" parTransId="{6873A684-1B36-41C2-BFA4-CD615F8674FD}" sibTransId="{15E5214E-70F4-4F80-A802-A191F50D1C95}"/>
    <dgm:cxn modelId="{3A5E7747-87C8-4B38-AF2A-E0F9341F222A}" srcId="{8C485903-03D0-4D8C-9207-59B3E01E9F82}" destId="{2BF60320-D8EE-424B-A8BC-332C9877B7D0}" srcOrd="0" destOrd="0" parTransId="{6844A189-B32C-48AD-9D26-7AF3823592BD}" sibTransId="{B0946F06-0598-45CA-96AF-D6B345E48CB9}"/>
    <dgm:cxn modelId="{C8229E52-846F-7D46-8CFF-ADC1475E720E}" type="presOf" srcId="{B0946F06-0598-45CA-96AF-D6B345E48CB9}" destId="{9399DBBE-DD8A-4D39-9D5C-C861356DD714}" srcOrd="0" destOrd="0" presId="urn:microsoft.com/office/officeart/2018/2/layout/IconCircleList"/>
    <dgm:cxn modelId="{CD65FA71-2AF2-EB49-A248-3EA9A4AF34CA}" type="presOf" srcId="{158FDCE5-C358-4FBB-82B2-B07A800C87E8}" destId="{2EF191BA-D93F-4A5A-9BCE-164648DE1667}" srcOrd="0" destOrd="0" presId="urn:microsoft.com/office/officeart/2018/2/layout/IconCircleList"/>
    <dgm:cxn modelId="{37119074-40A7-400E-885C-EFB4025F9E71}" srcId="{8C485903-03D0-4D8C-9207-59B3E01E9F82}" destId="{199CAA68-64E4-4B95-B452-1790264FA47F}" srcOrd="1" destOrd="0" parTransId="{211C99BE-EB0D-4FA3-BF3B-A1DB8628870E}" sibTransId="{A4D49D6B-8FB9-43BD-A338-C0C8EE302512}"/>
    <dgm:cxn modelId="{588E4D78-0FE5-4AF4-B129-F206B9D358A3}" srcId="{8C485903-03D0-4D8C-9207-59B3E01E9F82}" destId="{AD952A15-EDE1-4BA6-9240-E07D8A421740}" srcOrd="5" destOrd="0" parTransId="{02EDC423-F2D6-4EC5-B5F2-28065E99E11A}" sibTransId="{BA0CAFD5-810A-4B89-A778-452347E137AB}"/>
    <dgm:cxn modelId="{E0522B7B-C87D-9D42-8CD7-5D99B611637C}" type="presOf" srcId="{2BF60320-D8EE-424B-A8BC-332C9877B7D0}" destId="{1C051BC3-1645-4DF1-BBB8-ED864B33C8C3}" srcOrd="0" destOrd="0" presId="urn:microsoft.com/office/officeart/2018/2/layout/IconCircleList"/>
    <dgm:cxn modelId="{8B636A9E-A420-6A43-B73F-42DA87989F8C}" type="presOf" srcId="{15E5214E-70F4-4F80-A802-A191F50D1C95}" destId="{E5EBEEBE-EBBE-44DB-A5A5-44A242219FAB}" srcOrd="0" destOrd="0" presId="urn:microsoft.com/office/officeart/2018/2/layout/IconCircleList"/>
    <dgm:cxn modelId="{77B2E09F-70B2-8948-8123-F353AC7EC5F8}" type="presOf" srcId="{8C485903-03D0-4D8C-9207-59B3E01E9F82}" destId="{D1496DBC-8482-4842-9146-F7E0E7360B34}" srcOrd="0" destOrd="0" presId="urn:microsoft.com/office/officeart/2018/2/layout/IconCircleList"/>
    <dgm:cxn modelId="{A41FB1D5-00A2-D341-AC65-4853E4561A8A}" type="presOf" srcId="{A4D49D6B-8FB9-43BD-A338-C0C8EE302512}" destId="{DBF79C56-8F2C-46F0-B61A-443E13CDA0FE}" srcOrd="0" destOrd="0" presId="urn:microsoft.com/office/officeart/2018/2/layout/IconCircleList"/>
    <dgm:cxn modelId="{F09B46F5-8AE1-C048-B25F-C875849F0784}" type="presOf" srcId="{5A7211B5-7A8C-4D67-B2E6-D5233CF8295D}" destId="{9288E7AD-EA74-494A-B050-E225E154AC62}" srcOrd="0" destOrd="0" presId="urn:microsoft.com/office/officeart/2018/2/layout/IconCircleList"/>
    <dgm:cxn modelId="{E6DFF90C-F537-984D-B77F-7C1E055E0A61}" type="presParOf" srcId="{D1496DBC-8482-4842-9146-F7E0E7360B34}" destId="{3E6363EA-4076-441B-A4D8-9199D94A04C3}" srcOrd="0" destOrd="0" presId="urn:microsoft.com/office/officeart/2018/2/layout/IconCircleList"/>
    <dgm:cxn modelId="{6981390B-91CC-044C-BC13-FC4F555A9C5A}" type="presParOf" srcId="{3E6363EA-4076-441B-A4D8-9199D94A04C3}" destId="{41E0DA1A-A8C5-4A76-9851-E34B6585C86E}" srcOrd="0" destOrd="0" presId="urn:microsoft.com/office/officeart/2018/2/layout/IconCircleList"/>
    <dgm:cxn modelId="{C3826D01-CF2B-5743-B12B-94E7B2051EAC}" type="presParOf" srcId="{41E0DA1A-A8C5-4A76-9851-E34B6585C86E}" destId="{976A0915-7411-44AF-855C-7A4EB08C1D86}" srcOrd="0" destOrd="0" presId="urn:microsoft.com/office/officeart/2018/2/layout/IconCircleList"/>
    <dgm:cxn modelId="{0D1B37BE-7B3D-5746-9D37-37C669546FEB}" type="presParOf" srcId="{41E0DA1A-A8C5-4A76-9851-E34B6585C86E}" destId="{2802F26D-EE0A-4B34-86F0-6E36C84A963B}" srcOrd="1" destOrd="0" presId="urn:microsoft.com/office/officeart/2018/2/layout/IconCircleList"/>
    <dgm:cxn modelId="{42F66C74-5B90-E347-B257-C15903BDC2D8}" type="presParOf" srcId="{41E0DA1A-A8C5-4A76-9851-E34B6585C86E}" destId="{3105EE1D-91C6-41D8-8AC4-C0B2616C89CA}" srcOrd="2" destOrd="0" presId="urn:microsoft.com/office/officeart/2018/2/layout/IconCircleList"/>
    <dgm:cxn modelId="{4475FFC0-B5CD-C142-911F-D3F2CFBB7D81}" type="presParOf" srcId="{41E0DA1A-A8C5-4A76-9851-E34B6585C86E}" destId="{1C051BC3-1645-4DF1-BBB8-ED864B33C8C3}" srcOrd="3" destOrd="0" presId="urn:microsoft.com/office/officeart/2018/2/layout/IconCircleList"/>
    <dgm:cxn modelId="{FA56F301-BD34-884A-AF50-AD40A189108F}" type="presParOf" srcId="{3E6363EA-4076-441B-A4D8-9199D94A04C3}" destId="{9399DBBE-DD8A-4D39-9D5C-C861356DD714}" srcOrd="1" destOrd="0" presId="urn:microsoft.com/office/officeart/2018/2/layout/IconCircleList"/>
    <dgm:cxn modelId="{53DC9CBB-6857-3D44-8C4D-93C1C31C03B5}" type="presParOf" srcId="{3E6363EA-4076-441B-A4D8-9199D94A04C3}" destId="{E9EF02FF-C7ED-4148-8A41-85B2F5C6E2A2}" srcOrd="2" destOrd="0" presId="urn:microsoft.com/office/officeart/2018/2/layout/IconCircleList"/>
    <dgm:cxn modelId="{869AA325-1FF5-784C-B2DA-D88E98F77721}" type="presParOf" srcId="{E9EF02FF-C7ED-4148-8A41-85B2F5C6E2A2}" destId="{1758B7D7-54D6-4918-BD7E-AE88BCBEA2AF}" srcOrd="0" destOrd="0" presId="urn:microsoft.com/office/officeart/2018/2/layout/IconCircleList"/>
    <dgm:cxn modelId="{4FB00D21-5F40-5742-B3D8-61553434C409}" type="presParOf" srcId="{E9EF02FF-C7ED-4148-8A41-85B2F5C6E2A2}" destId="{E25CDBF8-B041-4BE3-A32A-D2828CE8FC14}" srcOrd="1" destOrd="0" presId="urn:microsoft.com/office/officeart/2018/2/layout/IconCircleList"/>
    <dgm:cxn modelId="{0BED9957-1F6E-2048-8716-515A8439A283}" type="presParOf" srcId="{E9EF02FF-C7ED-4148-8A41-85B2F5C6E2A2}" destId="{DD93BB64-548E-4989-9172-ECA3930D8294}" srcOrd="2" destOrd="0" presId="urn:microsoft.com/office/officeart/2018/2/layout/IconCircleList"/>
    <dgm:cxn modelId="{3A7E7C36-13F7-114D-8EE8-2D279DD71BA7}" type="presParOf" srcId="{E9EF02FF-C7ED-4148-8A41-85B2F5C6E2A2}" destId="{04B66A67-5ABC-4551-8D77-3C955EE059C8}" srcOrd="3" destOrd="0" presId="urn:microsoft.com/office/officeart/2018/2/layout/IconCircleList"/>
    <dgm:cxn modelId="{B2CA405F-48F8-D745-8219-97817E72E921}" type="presParOf" srcId="{3E6363EA-4076-441B-A4D8-9199D94A04C3}" destId="{DBF79C56-8F2C-46F0-B61A-443E13CDA0FE}" srcOrd="3" destOrd="0" presId="urn:microsoft.com/office/officeart/2018/2/layout/IconCircleList"/>
    <dgm:cxn modelId="{0EDD0E90-9C69-3241-96BC-CE70D590A066}" type="presParOf" srcId="{3E6363EA-4076-441B-A4D8-9199D94A04C3}" destId="{A6CF8252-9732-46C5-8B14-8A868EBDBAC0}" srcOrd="4" destOrd="0" presId="urn:microsoft.com/office/officeart/2018/2/layout/IconCircleList"/>
    <dgm:cxn modelId="{C648345B-9CF0-9147-AB74-0D1780E086AC}" type="presParOf" srcId="{A6CF8252-9732-46C5-8B14-8A868EBDBAC0}" destId="{66385744-F540-4038-9A52-A112E5F977E2}" srcOrd="0" destOrd="0" presId="urn:microsoft.com/office/officeart/2018/2/layout/IconCircleList"/>
    <dgm:cxn modelId="{C4A42EE2-8892-934E-A5AF-427AFB71A9DB}" type="presParOf" srcId="{A6CF8252-9732-46C5-8B14-8A868EBDBAC0}" destId="{11F7CF2E-68FB-4166-A023-C05E84EDACE2}" srcOrd="1" destOrd="0" presId="urn:microsoft.com/office/officeart/2018/2/layout/IconCircleList"/>
    <dgm:cxn modelId="{98A70C54-BFB0-1748-8722-0F2064AAA47B}" type="presParOf" srcId="{A6CF8252-9732-46C5-8B14-8A868EBDBAC0}" destId="{2FEBB618-BE8D-475A-A6D1-10BFE6C02599}" srcOrd="2" destOrd="0" presId="urn:microsoft.com/office/officeart/2018/2/layout/IconCircleList"/>
    <dgm:cxn modelId="{1EED48DB-B355-E14B-92F8-1C3C5147552D}" type="presParOf" srcId="{A6CF8252-9732-46C5-8B14-8A868EBDBAC0}" destId="{3946287C-BA81-4609-9087-027F012D16A7}" srcOrd="3" destOrd="0" presId="urn:microsoft.com/office/officeart/2018/2/layout/IconCircleList"/>
    <dgm:cxn modelId="{D48DDB18-C23D-A942-9A9C-13E0FA047C9F}" type="presParOf" srcId="{3E6363EA-4076-441B-A4D8-9199D94A04C3}" destId="{70F605E4-AB22-4F59-BBFB-23662FD62165}" srcOrd="5" destOrd="0" presId="urn:microsoft.com/office/officeart/2018/2/layout/IconCircleList"/>
    <dgm:cxn modelId="{05465D90-75A4-2E48-AF60-098F028F5E28}" type="presParOf" srcId="{3E6363EA-4076-441B-A4D8-9199D94A04C3}" destId="{36B26CDF-AE72-42CC-A4CF-5F81BB8E26D8}" srcOrd="6" destOrd="0" presId="urn:microsoft.com/office/officeart/2018/2/layout/IconCircleList"/>
    <dgm:cxn modelId="{041528C7-FD24-6C46-8C6F-F26021604A48}" type="presParOf" srcId="{36B26CDF-AE72-42CC-A4CF-5F81BB8E26D8}" destId="{EC061E41-7252-408B-8EE9-31E8B8335141}" srcOrd="0" destOrd="0" presId="urn:microsoft.com/office/officeart/2018/2/layout/IconCircleList"/>
    <dgm:cxn modelId="{D542A9A3-32ED-344A-8C2C-3C3A86B5C12C}" type="presParOf" srcId="{36B26CDF-AE72-42CC-A4CF-5F81BB8E26D8}" destId="{A07416F8-D754-4623-BFF9-ABCF165583B3}" srcOrd="1" destOrd="0" presId="urn:microsoft.com/office/officeart/2018/2/layout/IconCircleList"/>
    <dgm:cxn modelId="{A64D3520-88B5-744B-B779-AF603F69B023}" type="presParOf" srcId="{36B26CDF-AE72-42CC-A4CF-5F81BB8E26D8}" destId="{6BD9EC5E-7E24-4148-81EF-93BF336F8F1A}" srcOrd="2" destOrd="0" presId="urn:microsoft.com/office/officeart/2018/2/layout/IconCircleList"/>
    <dgm:cxn modelId="{6BE957E9-1103-0C4E-8FD4-71B629F32BB4}" type="presParOf" srcId="{36B26CDF-AE72-42CC-A4CF-5F81BB8E26D8}" destId="{2EF191BA-D93F-4A5A-9BCE-164648DE1667}" srcOrd="3" destOrd="0" presId="urn:microsoft.com/office/officeart/2018/2/layout/IconCircleList"/>
    <dgm:cxn modelId="{B4C3B1E2-D9CD-4A47-B3C8-C9A79AB71768}" type="presParOf" srcId="{3E6363EA-4076-441B-A4D8-9199D94A04C3}" destId="{9288E7AD-EA74-494A-B050-E225E154AC62}" srcOrd="7" destOrd="0" presId="urn:microsoft.com/office/officeart/2018/2/layout/IconCircleList"/>
    <dgm:cxn modelId="{B93DBADF-C35F-3542-858A-87EB7D042E70}" type="presParOf" srcId="{3E6363EA-4076-441B-A4D8-9199D94A04C3}" destId="{1E18B71D-EC84-4D99-89DA-86281139EAD4}" srcOrd="8" destOrd="0" presId="urn:microsoft.com/office/officeart/2018/2/layout/IconCircleList"/>
    <dgm:cxn modelId="{40F9EB94-4663-CC45-8EDF-7DC5169549C7}" type="presParOf" srcId="{1E18B71D-EC84-4D99-89DA-86281139EAD4}" destId="{0A70286D-4523-46B9-8138-C07B35237278}" srcOrd="0" destOrd="0" presId="urn:microsoft.com/office/officeart/2018/2/layout/IconCircleList"/>
    <dgm:cxn modelId="{DFE2E2D1-33DB-C548-8B3F-C89887E9F79D}" type="presParOf" srcId="{1E18B71D-EC84-4D99-89DA-86281139EAD4}" destId="{752EDD4D-A8E0-4EE1-84CA-50AC12FB6546}" srcOrd="1" destOrd="0" presId="urn:microsoft.com/office/officeart/2018/2/layout/IconCircleList"/>
    <dgm:cxn modelId="{9528566C-703A-A549-BA37-6A9C9219736C}" type="presParOf" srcId="{1E18B71D-EC84-4D99-89DA-86281139EAD4}" destId="{DDA15563-6E97-47D5-8605-AED15CDBA578}" srcOrd="2" destOrd="0" presId="urn:microsoft.com/office/officeart/2018/2/layout/IconCircleList"/>
    <dgm:cxn modelId="{E4B546DC-C735-5046-9237-07D90D11EE6B}" type="presParOf" srcId="{1E18B71D-EC84-4D99-89DA-86281139EAD4}" destId="{F2AA0D23-09BB-47E6-9CCA-37A9491AADC9}" srcOrd="3" destOrd="0" presId="urn:microsoft.com/office/officeart/2018/2/layout/IconCircleList"/>
    <dgm:cxn modelId="{C636FF1B-0E94-AC43-894B-14EE4B62BC6E}" type="presParOf" srcId="{3E6363EA-4076-441B-A4D8-9199D94A04C3}" destId="{E5EBEEBE-EBBE-44DB-A5A5-44A242219FAB}" srcOrd="9" destOrd="0" presId="urn:microsoft.com/office/officeart/2018/2/layout/IconCircleList"/>
    <dgm:cxn modelId="{74E9F9E1-00BF-2B4C-B9D9-FE662A088FB4}" type="presParOf" srcId="{3E6363EA-4076-441B-A4D8-9199D94A04C3}" destId="{EFA27A53-A345-4368-A28F-97AB5CB4B6D8}" srcOrd="10" destOrd="0" presId="urn:microsoft.com/office/officeart/2018/2/layout/IconCircleList"/>
    <dgm:cxn modelId="{3460B61D-5069-E346-A403-7F9F16854270}" type="presParOf" srcId="{EFA27A53-A345-4368-A28F-97AB5CB4B6D8}" destId="{1D44B67F-72B5-4E4D-9126-51539239772F}" srcOrd="0" destOrd="0" presId="urn:microsoft.com/office/officeart/2018/2/layout/IconCircleList"/>
    <dgm:cxn modelId="{672101CA-FBEF-A84F-B9B1-7A4C71E57231}" type="presParOf" srcId="{EFA27A53-A345-4368-A28F-97AB5CB4B6D8}" destId="{41F27825-4912-4E13-BE09-8F80708300D3}" srcOrd="1" destOrd="0" presId="urn:microsoft.com/office/officeart/2018/2/layout/IconCircleList"/>
    <dgm:cxn modelId="{8A6ABAE1-3D26-254F-9ADB-2172F2307057}" type="presParOf" srcId="{EFA27A53-A345-4368-A28F-97AB5CB4B6D8}" destId="{462D6708-995B-453A-8DFD-E53C781462C2}" srcOrd="2" destOrd="0" presId="urn:microsoft.com/office/officeart/2018/2/layout/IconCircleList"/>
    <dgm:cxn modelId="{473AF56B-A5FE-DC4C-9632-506A0AB13F8C}" type="presParOf" srcId="{EFA27A53-A345-4368-A28F-97AB5CB4B6D8}" destId="{92699E72-B6E2-4DA2-9D5C-6E36567197D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5A6EDA-7E56-419C-8471-89EB14F9C6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FBA5B28-0FFA-471C-AE83-6FA02F010675}">
      <dgm:prSet/>
      <dgm:spPr/>
      <dgm:t>
        <a:bodyPr/>
        <a:lstStyle/>
        <a:p>
          <a:r>
            <a:rPr lang="en-US"/>
            <a:t>Converted text data into TF-IDF matrix using Ngram range (1,2) and stop_words=English.</a:t>
          </a:r>
        </a:p>
      </dgm:t>
    </dgm:pt>
    <dgm:pt modelId="{338E24D6-B4B0-4335-BF36-FAED12A59849}" type="parTrans" cxnId="{02B50C1A-261E-41EB-A011-4EC214C4BBFA}">
      <dgm:prSet/>
      <dgm:spPr/>
      <dgm:t>
        <a:bodyPr/>
        <a:lstStyle/>
        <a:p>
          <a:endParaRPr lang="en-US"/>
        </a:p>
      </dgm:t>
    </dgm:pt>
    <dgm:pt modelId="{F630B566-FC2C-4F6E-BC17-37935FD80056}" type="sibTrans" cxnId="{02B50C1A-261E-41EB-A011-4EC214C4BBFA}">
      <dgm:prSet/>
      <dgm:spPr/>
      <dgm:t>
        <a:bodyPr/>
        <a:lstStyle/>
        <a:p>
          <a:endParaRPr lang="en-US"/>
        </a:p>
      </dgm:t>
    </dgm:pt>
    <dgm:pt modelId="{C2C74180-BE02-41DF-A995-019DBA464D40}">
      <dgm:prSet/>
      <dgm:spPr/>
      <dgm:t>
        <a:bodyPr/>
        <a:lstStyle/>
        <a:p>
          <a:r>
            <a:rPr lang="en-US"/>
            <a:t>Converting Text data to POS tagging .</a:t>
          </a:r>
        </a:p>
      </dgm:t>
    </dgm:pt>
    <dgm:pt modelId="{0D4526AB-6A7E-4E28-BAF0-4F21B960DD29}" type="parTrans" cxnId="{9E3BD2E3-014F-48B7-9B64-24748C8C5A1B}">
      <dgm:prSet/>
      <dgm:spPr/>
      <dgm:t>
        <a:bodyPr/>
        <a:lstStyle/>
        <a:p>
          <a:endParaRPr lang="en-US"/>
        </a:p>
      </dgm:t>
    </dgm:pt>
    <dgm:pt modelId="{22270A2B-9D1E-4A0A-8CC1-FAD7783C8ABB}" type="sibTrans" cxnId="{9E3BD2E3-014F-48B7-9B64-24748C8C5A1B}">
      <dgm:prSet/>
      <dgm:spPr/>
      <dgm:t>
        <a:bodyPr/>
        <a:lstStyle/>
        <a:p>
          <a:endParaRPr lang="en-US"/>
        </a:p>
      </dgm:t>
    </dgm:pt>
    <dgm:pt modelId="{B66483ED-8E8E-47CC-9655-37BB14DFD041}">
      <dgm:prSet/>
      <dgm:spPr/>
      <dgm:t>
        <a:bodyPr/>
        <a:lstStyle/>
        <a:p>
          <a:r>
            <a:rPr lang="en-US"/>
            <a:t>Then we perform Normalization on Pos Tagging.</a:t>
          </a:r>
        </a:p>
      </dgm:t>
    </dgm:pt>
    <dgm:pt modelId="{6DF6C102-B358-4F99-805C-13B6BC79FB93}" type="parTrans" cxnId="{8E7EF34E-20BC-4714-973A-39C21BF25550}">
      <dgm:prSet/>
      <dgm:spPr/>
      <dgm:t>
        <a:bodyPr/>
        <a:lstStyle/>
        <a:p>
          <a:endParaRPr lang="en-US"/>
        </a:p>
      </dgm:t>
    </dgm:pt>
    <dgm:pt modelId="{85DD2214-B96E-47D6-A790-D93B972C2250}" type="sibTrans" cxnId="{8E7EF34E-20BC-4714-973A-39C21BF25550}">
      <dgm:prSet/>
      <dgm:spPr/>
      <dgm:t>
        <a:bodyPr/>
        <a:lstStyle/>
        <a:p>
          <a:endParaRPr lang="en-US"/>
        </a:p>
      </dgm:t>
    </dgm:pt>
    <dgm:pt modelId="{43E36FA4-6B3D-4A4B-BABF-18EE264FC9B0}">
      <dgm:prSet/>
      <dgm:spPr/>
      <dgm:t>
        <a:bodyPr/>
        <a:lstStyle/>
        <a:p>
          <a:r>
            <a:rPr lang="en-US"/>
            <a:t>We pass the text data and find the sentiment polarity and positive words using Text blob library.</a:t>
          </a:r>
        </a:p>
      </dgm:t>
    </dgm:pt>
    <dgm:pt modelId="{AE7CFB5B-D460-4064-9087-8D87248A42AB}" type="parTrans" cxnId="{3C6CAE70-3010-4DD4-A8E4-4B13651984D8}">
      <dgm:prSet/>
      <dgm:spPr/>
      <dgm:t>
        <a:bodyPr/>
        <a:lstStyle/>
        <a:p>
          <a:endParaRPr lang="en-US"/>
        </a:p>
      </dgm:t>
    </dgm:pt>
    <dgm:pt modelId="{80621BC1-A94F-44B6-93B8-5D09B7A50B6C}" type="sibTrans" cxnId="{3C6CAE70-3010-4DD4-A8E4-4B13651984D8}">
      <dgm:prSet/>
      <dgm:spPr/>
      <dgm:t>
        <a:bodyPr/>
        <a:lstStyle/>
        <a:p>
          <a:endParaRPr lang="en-US"/>
        </a:p>
      </dgm:t>
    </dgm:pt>
    <dgm:pt modelId="{BBD68E84-D4D3-43F6-A51A-950CF16B00DB}">
      <dgm:prSet/>
      <dgm:spPr/>
      <dgm:t>
        <a:bodyPr/>
        <a:lstStyle/>
        <a:p>
          <a:r>
            <a:rPr lang="en-US"/>
            <a:t>Then we horizontally stack the tfidf matrix and pos tagging with the Rich dataset and removing the reviews. </a:t>
          </a:r>
        </a:p>
      </dgm:t>
    </dgm:pt>
    <dgm:pt modelId="{61604511-3E21-455A-A7DC-44CDC00339D7}" type="parTrans" cxnId="{99B7BA64-7041-41C5-BCA1-5F6D37DADC2A}">
      <dgm:prSet/>
      <dgm:spPr/>
      <dgm:t>
        <a:bodyPr/>
        <a:lstStyle/>
        <a:p>
          <a:endParaRPr lang="en-US"/>
        </a:p>
      </dgm:t>
    </dgm:pt>
    <dgm:pt modelId="{79E55C35-3CCD-466E-88AB-26DE59233B1D}" type="sibTrans" cxnId="{99B7BA64-7041-41C5-BCA1-5F6D37DADC2A}">
      <dgm:prSet/>
      <dgm:spPr/>
      <dgm:t>
        <a:bodyPr/>
        <a:lstStyle/>
        <a:p>
          <a:endParaRPr lang="en-US"/>
        </a:p>
      </dgm:t>
    </dgm:pt>
    <dgm:pt modelId="{A4C07B57-3C50-4F08-AEA7-AC0FB3DE970A}">
      <dgm:prSet/>
      <dgm:spPr/>
      <dgm:t>
        <a:bodyPr/>
        <a:lstStyle/>
        <a:p>
          <a:r>
            <a:rPr lang="en-US"/>
            <a:t>Then we perform one hot encoding on categorical variables such as Payment Type.</a:t>
          </a:r>
        </a:p>
      </dgm:t>
    </dgm:pt>
    <dgm:pt modelId="{266BEC2F-74FF-43CD-B22A-1C796D0AC7FC}" type="parTrans" cxnId="{C60B53F0-005B-43FB-BA52-018EB6C91405}">
      <dgm:prSet/>
      <dgm:spPr/>
      <dgm:t>
        <a:bodyPr/>
        <a:lstStyle/>
        <a:p>
          <a:endParaRPr lang="en-US"/>
        </a:p>
      </dgm:t>
    </dgm:pt>
    <dgm:pt modelId="{59D0EA9B-6277-4B5C-AC65-4BB0ADA9B00E}" type="sibTrans" cxnId="{C60B53F0-005B-43FB-BA52-018EB6C91405}">
      <dgm:prSet/>
      <dgm:spPr/>
      <dgm:t>
        <a:bodyPr/>
        <a:lstStyle/>
        <a:p>
          <a:endParaRPr lang="en-US"/>
        </a:p>
      </dgm:t>
    </dgm:pt>
    <dgm:pt modelId="{94175628-7AC3-430A-9A94-042BFA62EF26}">
      <dgm:prSet/>
      <dgm:spPr/>
      <dgm:t>
        <a:bodyPr/>
        <a:lstStyle/>
        <a:p>
          <a:r>
            <a:rPr lang="en-US"/>
            <a:t>Then we perform PCA analysis to reduce the dimensions.</a:t>
          </a:r>
        </a:p>
      </dgm:t>
    </dgm:pt>
    <dgm:pt modelId="{59F72C32-64B0-4F3D-BE5D-C393229342D6}" type="parTrans" cxnId="{C5639DA8-9A1C-45DB-8D13-F69FC6858588}">
      <dgm:prSet/>
      <dgm:spPr/>
      <dgm:t>
        <a:bodyPr/>
        <a:lstStyle/>
        <a:p>
          <a:endParaRPr lang="en-US"/>
        </a:p>
      </dgm:t>
    </dgm:pt>
    <dgm:pt modelId="{D5B2129A-54FE-41B6-AAF3-1677D908A014}" type="sibTrans" cxnId="{C5639DA8-9A1C-45DB-8D13-F69FC6858588}">
      <dgm:prSet/>
      <dgm:spPr/>
      <dgm:t>
        <a:bodyPr/>
        <a:lstStyle/>
        <a:p>
          <a:endParaRPr lang="en-US"/>
        </a:p>
      </dgm:t>
    </dgm:pt>
    <dgm:pt modelId="{45AAAACF-C90A-45E7-8F08-BFBAE01F1D9A}" type="pres">
      <dgm:prSet presAssocID="{3D5A6EDA-7E56-419C-8471-89EB14F9C638}" presName="root" presStyleCnt="0">
        <dgm:presLayoutVars>
          <dgm:dir/>
          <dgm:resizeHandles val="exact"/>
        </dgm:presLayoutVars>
      </dgm:prSet>
      <dgm:spPr/>
    </dgm:pt>
    <dgm:pt modelId="{C1B22F06-BCC2-4363-B2B3-3521550AE97C}" type="pres">
      <dgm:prSet presAssocID="{6FBA5B28-0FFA-471C-AE83-6FA02F010675}" presName="compNode" presStyleCnt="0"/>
      <dgm:spPr/>
    </dgm:pt>
    <dgm:pt modelId="{D4949AF6-3F8A-4A92-8D5F-06AF1AB199AF}" type="pres">
      <dgm:prSet presAssocID="{6FBA5B28-0FFA-471C-AE83-6FA02F010675}" presName="bgRect" presStyleLbl="bgShp" presStyleIdx="0" presStyleCnt="7"/>
      <dgm:spPr/>
    </dgm:pt>
    <dgm:pt modelId="{074F8F18-AB17-4C60-97E4-91BD9453BE53}" type="pres">
      <dgm:prSet presAssocID="{6FBA5B28-0FFA-471C-AE83-6FA02F01067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Caption"/>
        </a:ext>
      </dgm:extLst>
    </dgm:pt>
    <dgm:pt modelId="{6358FC3E-AF4D-43AE-9D77-9ACCAB1BC450}" type="pres">
      <dgm:prSet presAssocID="{6FBA5B28-0FFA-471C-AE83-6FA02F010675}" presName="spaceRect" presStyleCnt="0"/>
      <dgm:spPr/>
    </dgm:pt>
    <dgm:pt modelId="{DDED84A4-8971-487C-AEF1-D50442069E21}" type="pres">
      <dgm:prSet presAssocID="{6FBA5B28-0FFA-471C-AE83-6FA02F010675}" presName="parTx" presStyleLbl="revTx" presStyleIdx="0" presStyleCnt="7">
        <dgm:presLayoutVars>
          <dgm:chMax val="0"/>
          <dgm:chPref val="0"/>
        </dgm:presLayoutVars>
      </dgm:prSet>
      <dgm:spPr/>
    </dgm:pt>
    <dgm:pt modelId="{F0589EA3-B2D8-456E-8924-A28BDE919BF1}" type="pres">
      <dgm:prSet presAssocID="{F630B566-FC2C-4F6E-BC17-37935FD80056}" presName="sibTrans" presStyleCnt="0"/>
      <dgm:spPr/>
    </dgm:pt>
    <dgm:pt modelId="{A6741911-D0EA-487F-ABB6-03CEAD6E89BB}" type="pres">
      <dgm:prSet presAssocID="{C2C74180-BE02-41DF-A995-019DBA464D40}" presName="compNode" presStyleCnt="0"/>
      <dgm:spPr/>
    </dgm:pt>
    <dgm:pt modelId="{429975F8-4F1A-43A4-B35C-1B01A86C4A50}" type="pres">
      <dgm:prSet presAssocID="{C2C74180-BE02-41DF-A995-019DBA464D40}" presName="bgRect" presStyleLbl="bgShp" presStyleIdx="1" presStyleCnt="7"/>
      <dgm:spPr/>
    </dgm:pt>
    <dgm:pt modelId="{D03970C0-1373-4AE6-9CC7-6B7D9E306BF4}" type="pres">
      <dgm:prSet presAssocID="{C2C74180-BE02-41DF-A995-019DBA464D4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R Code"/>
        </a:ext>
      </dgm:extLst>
    </dgm:pt>
    <dgm:pt modelId="{C9BD88CE-C6D1-41C7-9496-D6466583899A}" type="pres">
      <dgm:prSet presAssocID="{C2C74180-BE02-41DF-A995-019DBA464D40}" presName="spaceRect" presStyleCnt="0"/>
      <dgm:spPr/>
    </dgm:pt>
    <dgm:pt modelId="{02BEF4D2-5B10-4B6A-A473-96B191A07348}" type="pres">
      <dgm:prSet presAssocID="{C2C74180-BE02-41DF-A995-019DBA464D40}" presName="parTx" presStyleLbl="revTx" presStyleIdx="1" presStyleCnt="7">
        <dgm:presLayoutVars>
          <dgm:chMax val="0"/>
          <dgm:chPref val="0"/>
        </dgm:presLayoutVars>
      </dgm:prSet>
      <dgm:spPr/>
    </dgm:pt>
    <dgm:pt modelId="{87160CB9-6FE8-4AD3-A973-3AB53B925773}" type="pres">
      <dgm:prSet presAssocID="{22270A2B-9D1E-4A0A-8CC1-FAD7783C8ABB}" presName="sibTrans" presStyleCnt="0"/>
      <dgm:spPr/>
    </dgm:pt>
    <dgm:pt modelId="{A80B450C-5ABE-4B1B-A348-60D3FE897CC8}" type="pres">
      <dgm:prSet presAssocID="{B66483ED-8E8E-47CC-9655-37BB14DFD041}" presName="compNode" presStyleCnt="0"/>
      <dgm:spPr/>
    </dgm:pt>
    <dgm:pt modelId="{1D118AB0-48E4-4352-A080-7AE9686ADF66}" type="pres">
      <dgm:prSet presAssocID="{B66483ED-8E8E-47CC-9655-37BB14DFD041}" presName="bgRect" presStyleLbl="bgShp" presStyleIdx="2" presStyleCnt="7"/>
      <dgm:spPr/>
    </dgm:pt>
    <dgm:pt modelId="{72AEA8E7-F64B-4444-900C-E9F170C8C86C}" type="pres">
      <dgm:prSet presAssocID="{B66483ED-8E8E-47CC-9655-37BB14DFD04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de"/>
        </a:ext>
      </dgm:extLst>
    </dgm:pt>
    <dgm:pt modelId="{4D0E5EED-639E-478A-A13B-74F0CEDE5069}" type="pres">
      <dgm:prSet presAssocID="{B66483ED-8E8E-47CC-9655-37BB14DFD041}" presName="spaceRect" presStyleCnt="0"/>
      <dgm:spPr/>
    </dgm:pt>
    <dgm:pt modelId="{03F9BB0B-FF85-4EEE-BA5F-8B6A20F5DB2B}" type="pres">
      <dgm:prSet presAssocID="{B66483ED-8E8E-47CC-9655-37BB14DFD041}" presName="parTx" presStyleLbl="revTx" presStyleIdx="2" presStyleCnt="7">
        <dgm:presLayoutVars>
          <dgm:chMax val="0"/>
          <dgm:chPref val="0"/>
        </dgm:presLayoutVars>
      </dgm:prSet>
      <dgm:spPr/>
    </dgm:pt>
    <dgm:pt modelId="{9402937F-357D-46B8-8EA8-A7C327728FAE}" type="pres">
      <dgm:prSet presAssocID="{85DD2214-B96E-47D6-A790-D93B972C2250}" presName="sibTrans" presStyleCnt="0"/>
      <dgm:spPr/>
    </dgm:pt>
    <dgm:pt modelId="{33F5F065-F0F0-49AA-8458-F5484BD04D1A}" type="pres">
      <dgm:prSet presAssocID="{43E36FA4-6B3D-4A4B-BABF-18EE264FC9B0}" presName="compNode" presStyleCnt="0"/>
      <dgm:spPr/>
    </dgm:pt>
    <dgm:pt modelId="{66AB6A8E-EED5-4AF0-A421-949AAAB7FCC4}" type="pres">
      <dgm:prSet presAssocID="{43E36FA4-6B3D-4A4B-BABF-18EE264FC9B0}" presName="bgRect" presStyleLbl="bgShp" presStyleIdx="3" presStyleCnt="7"/>
      <dgm:spPr/>
    </dgm:pt>
    <dgm:pt modelId="{55695190-6513-417E-91F7-66EC45F8FD84}" type="pres">
      <dgm:prSet presAssocID="{43E36FA4-6B3D-4A4B-BABF-18EE264FC9B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FBFC47EF-2EA9-4074-A204-23A3C0051ECA}" type="pres">
      <dgm:prSet presAssocID="{43E36FA4-6B3D-4A4B-BABF-18EE264FC9B0}" presName="spaceRect" presStyleCnt="0"/>
      <dgm:spPr/>
    </dgm:pt>
    <dgm:pt modelId="{75AF4B3E-BD4B-4E61-A2C8-242FC736FE0E}" type="pres">
      <dgm:prSet presAssocID="{43E36FA4-6B3D-4A4B-BABF-18EE264FC9B0}" presName="parTx" presStyleLbl="revTx" presStyleIdx="3" presStyleCnt="7">
        <dgm:presLayoutVars>
          <dgm:chMax val="0"/>
          <dgm:chPref val="0"/>
        </dgm:presLayoutVars>
      </dgm:prSet>
      <dgm:spPr/>
    </dgm:pt>
    <dgm:pt modelId="{6C5802CD-7119-4C85-9795-94C14F2E61A7}" type="pres">
      <dgm:prSet presAssocID="{80621BC1-A94F-44B6-93B8-5D09B7A50B6C}" presName="sibTrans" presStyleCnt="0"/>
      <dgm:spPr/>
    </dgm:pt>
    <dgm:pt modelId="{A30982BC-AFF2-4F7D-A399-F717D364C396}" type="pres">
      <dgm:prSet presAssocID="{BBD68E84-D4D3-43F6-A51A-950CF16B00DB}" presName="compNode" presStyleCnt="0"/>
      <dgm:spPr/>
    </dgm:pt>
    <dgm:pt modelId="{10CCC5E6-5135-4322-9C58-1FAFFAE54CB8}" type="pres">
      <dgm:prSet presAssocID="{BBD68E84-D4D3-43F6-A51A-950CF16B00DB}" presName="bgRect" presStyleLbl="bgShp" presStyleIdx="4" presStyleCnt="7"/>
      <dgm:spPr/>
    </dgm:pt>
    <dgm:pt modelId="{34AC81C0-7A1E-4C27-BFF2-5FD8897FDFFC}" type="pres">
      <dgm:prSet presAssocID="{BBD68E84-D4D3-43F6-A51A-950CF16B00D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ces"/>
        </a:ext>
      </dgm:extLst>
    </dgm:pt>
    <dgm:pt modelId="{4804ECF8-FF9C-4B14-860A-4BABFACEC41A}" type="pres">
      <dgm:prSet presAssocID="{BBD68E84-D4D3-43F6-A51A-950CF16B00DB}" presName="spaceRect" presStyleCnt="0"/>
      <dgm:spPr/>
    </dgm:pt>
    <dgm:pt modelId="{35507796-5DC1-4F21-A929-D04DC4392691}" type="pres">
      <dgm:prSet presAssocID="{BBD68E84-D4D3-43F6-A51A-950CF16B00DB}" presName="parTx" presStyleLbl="revTx" presStyleIdx="4" presStyleCnt="7">
        <dgm:presLayoutVars>
          <dgm:chMax val="0"/>
          <dgm:chPref val="0"/>
        </dgm:presLayoutVars>
      </dgm:prSet>
      <dgm:spPr/>
    </dgm:pt>
    <dgm:pt modelId="{9DC63609-4276-4BAA-8DE6-82C44097594C}" type="pres">
      <dgm:prSet presAssocID="{79E55C35-3CCD-466E-88AB-26DE59233B1D}" presName="sibTrans" presStyleCnt="0"/>
      <dgm:spPr/>
    </dgm:pt>
    <dgm:pt modelId="{3A7CE819-525D-4118-8D91-63EFD3CE8581}" type="pres">
      <dgm:prSet presAssocID="{A4C07B57-3C50-4F08-AEA7-AC0FB3DE970A}" presName="compNode" presStyleCnt="0"/>
      <dgm:spPr/>
    </dgm:pt>
    <dgm:pt modelId="{C1A6B043-FD00-4F2C-85A9-D9F3844515F3}" type="pres">
      <dgm:prSet presAssocID="{A4C07B57-3C50-4F08-AEA7-AC0FB3DE970A}" presName="bgRect" presStyleLbl="bgShp" presStyleIdx="5" presStyleCnt="7"/>
      <dgm:spPr/>
    </dgm:pt>
    <dgm:pt modelId="{FA9FEECB-F70C-415F-BD75-FB11B77F1620}" type="pres">
      <dgm:prSet presAssocID="{A4C07B57-3C50-4F08-AEA7-AC0FB3DE970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de"/>
        </a:ext>
      </dgm:extLst>
    </dgm:pt>
    <dgm:pt modelId="{57A46CC6-2730-4857-BA69-C23E92E4554C}" type="pres">
      <dgm:prSet presAssocID="{A4C07B57-3C50-4F08-AEA7-AC0FB3DE970A}" presName="spaceRect" presStyleCnt="0"/>
      <dgm:spPr/>
    </dgm:pt>
    <dgm:pt modelId="{6CFC5031-900F-4362-B4D1-D033F872E35A}" type="pres">
      <dgm:prSet presAssocID="{A4C07B57-3C50-4F08-AEA7-AC0FB3DE970A}" presName="parTx" presStyleLbl="revTx" presStyleIdx="5" presStyleCnt="7">
        <dgm:presLayoutVars>
          <dgm:chMax val="0"/>
          <dgm:chPref val="0"/>
        </dgm:presLayoutVars>
      </dgm:prSet>
      <dgm:spPr/>
    </dgm:pt>
    <dgm:pt modelId="{1152044D-68C5-4ACD-9AF6-AA8C166AC663}" type="pres">
      <dgm:prSet presAssocID="{59D0EA9B-6277-4B5C-AC65-4BB0ADA9B00E}" presName="sibTrans" presStyleCnt="0"/>
      <dgm:spPr/>
    </dgm:pt>
    <dgm:pt modelId="{54FD9039-8EA7-47A6-8FBD-7FCE56E04E81}" type="pres">
      <dgm:prSet presAssocID="{94175628-7AC3-430A-9A94-042BFA62EF26}" presName="compNode" presStyleCnt="0"/>
      <dgm:spPr/>
    </dgm:pt>
    <dgm:pt modelId="{F4BD524C-5AD6-40A0-BC41-A9FD923161F4}" type="pres">
      <dgm:prSet presAssocID="{94175628-7AC3-430A-9A94-042BFA62EF26}" presName="bgRect" presStyleLbl="bgShp" presStyleIdx="6" presStyleCnt="7"/>
      <dgm:spPr/>
    </dgm:pt>
    <dgm:pt modelId="{232B93E7-BE4E-40ED-B39D-D395A0E6FD62}" type="pres">
      <dgm:prSet presAssocID="{94175628-7AC3-430A-9A94-042BFA62EF2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79C3072-40B0-4482-A811-8763DF5B867D}" type="pres">
      <dgm:prSet presAssocID="{94175628-7AC3-430A-9A94-042BFA62EF26}" presName="spaceRect" presStyleCnt="0"/>
      <dgm:spPr/>
    </dgm:pt>
    <dgm:pt modelId="{4AF2377C-E3C6-4EE8-A464-41297975779D}" type="pres">
      <dgm:prSet presAssocID="{94175628-7AC3-430A-9A94-042BFA62EF26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980B503-A24C-4630-AE3A-69787F3375AE}" type="presOf" srcId="{43E36FA4-6B3D-4A4B-BABF-18EE264FC9B0}" destId="{75AF4B3E-BD4B-4E61-A2C8-242FC736FE0E}" srcOrd="0" destOrd="0" presId="urn:microsoft.com/office/officeart/2018/2/layout/IconVerticalSolidList"/>
    <dgm:cxn modelId="{428F1A04-C046-46D2-8480-237C7374E1E6}" type="presOf" srcId="{A4C07B57-3C50-4F08-AEA7-AC0FB3DE970A}" destId="{6CFC5031-900F-4362-B4D1-D033F872E35A}" srcOrd="0" destOrd="0" presId="urn:microsoft.com/office/officeart/2018/2/layout/IconVerticalSolidList"/>
    <dgm:cxn modelId="{B1EC0B09-6DCE-4266-B88D-718C4B7594B2}" type="presOf" srcId="{6FBA5B28-0FFA-471C-AE83-6FA02F010675}" destId="{DDED84A4-8971-487C-AEF1-D50442069E21}" srcOrd="0" destOrd="0" presId="urn:microsoft.com/office/officeart/2018/2/layout/IconVerticalSolidList"/>
    <dgm:cxn modelId="{02B50C1A-261E-41EB-A011-4EC214C4BBFA}" srcId="{3D5A6EDA-7E56-419C-8471-89EB14F9C638}" destId="{6FBA5B28-0FFA-471C-AE83-6FA02F010675}" srcOrd="0" destOrd="0" parTransId="{338E24D6-B4B0-4335-BF36-FAED12A59849}" sibTransId="{F630B566-FC2C-4F6E-BC17-37935FD80056}"/>
    <dgm:cxn modelId="{8E7EF34E-20BC-4714-973A-39C21BF25550}" srcId="{3D5A6EDA-7E56-419C-8471-89EB14F9C638}" destId="{B66483ED-8E8E-47CC-9655-37BB14DFD041}" srcOrd="2" destOrd="0" parTransId="{6DF6C102-B358-4F99-805C-13B6BC79FB93}" sibTransId="{85DD2214-B96E-47D6-A790-D93B972C2250}"/>
    <dgm:cxn modelId="{F80D4555-BCC1-45A2-9184-9CEB04017C60}" type="presOf" srcId="{BBD68E84-D4D3-43F6-A51A-950CF16B00DB}" destId="{35507796-5DC1-4F21-A929-D04DC4392691}" srcOrd="0" destOrd="0" presId="urn:microsoft.com/office/officeart/2018/2/layout/IconVerticalSolidList"/>
    <dgm:cxn modelId="{9C7CFF58-5AC5-42D9-BF1A-4EF249C79B2D}" type="presOf" srcId="{3D5A6EDA-7E56-419C-8471-89EB14F9C638}" destId="{45AAAACF-C90A-45E7-8F08-BFBAE01F1D9A}" srcOrd="0" destOrd="0" presId="urn:microsoft.com/office/officeart/2018/2/layout/IconVerticalSolidList"/>
    <dgm:cxn modelId="{99B7BA64-7041-41C5-BCA1-5F6D37DADC2A}" srcId="{3D5A6EDA-7E56-419C-8471-89EB14F9C638}" destId="{BBD68E84-D4D3-43F6-A51A-950CF16B00DB}" srcOrd="4" destOrd="0" parTransId="{61604511-3E21-455A-A7DC-44CDC00339D7}" sibTransId="{79E55C35-3CCD-466E-88AB-26DE59233B1D}"/>
    <dgm:cxn modelId="{3C6CAE70-3010-4DD4-A8E4-4B13651984D8}" srcId="{3D5A6EDA-7E56-419C-8471-89EB14F9C638}" destId="{43E36FA4-6B3D-4A4B-BABF-18EE264FC9B0}" srcOrd="3" destOrd="0" parTransId="{AE7CFB5B-D460-4064-9087-8D87248A42AB}" sibTransId="{80621BC1-A94F-44B6-93B8-5D09B7A50B6C}"/>
    <dgm:cxn modelId="{9CE3E576-D843-420E-8942-FFDE6ABF3CA5}" type="presOf" srcId="{B66483ED-8E8E-47CC-9655-37BB14DFD041}" destId="{03F9BB0B-FF85-4EEE-BA5F-8B6A20F5DB2B}" srcOrd="0" destOrd="0" presId="urn:microsoft.com/office/officeart/2018/2/layout/IconVerticalSolidList"/>
    <dgm:cxn modelId="{C5639DA8-9A1C-45DB-8D13-F69FC6858588}" srcId="{3D5A6EDA-7E56-419C-8471-89EB14F9C638}" destId="{94175628-7AC3-430A-9A94-042BFA62EF26}" srcOrd="6" destOrd="0" parTransId="{59F72C32-64B0-4F3D-BE5D-C393229342D6}" sibTransId="{D5B2129A-54FE-41B6-AAF3-1677D908A014}"/>
    <dgm:cxn modelId="{4A1F60CC-76E0-4547-8B88-11EF77399B34}" type="presOf" srcId="{94175628-7AC3-430A-9A94-042BFA62EF26}" destId="{4AF2377C-E3C6-4EE8-A464-41297975779D}" srcOrd="0" destOrd="0" presId="urn:microsoft.com/office/officeart/2018/2/layout/IconVerticalSolidList"/>
    <dgm:cxn modelId="{89F5D0CE-87B5-47EF-82E7-8E7E27A8AF2E}" type="presOf" srcId="{C2C74180-BE02-41DF-A995-019DBA464D40}" destId="{02BEF4D2-5B10-4B6A-A473-96B191A07348}" srcOrd="0" destOrd="0" presId="urn:microsoft.com/office/officeart/2018/2/layout/IconVerticalSolidList"/>
    <dgm:cxn modelId="{9E3BD2E3-014F-48B7-9B64-24748C8C5A1B}" srcId="{3D5A6EDA-7E56-419C-8471-89EB14F9C638}" destId="{C2C74180-BE02-41DF-A995-019DBA464D40}" srcOrd="1" destOrd="0" parTransId="{0D4526AB-6A7E-4E28-BAF0-4F21B960DD29}" sibTransId="{22270A2B-9D1E-4A0A-8CC1-FAD7783C8ABB}"/>
    <dgm:cxn modelId="{C60B53F0-005B-43FB-BA52-018EB6C91405}" srcId="{3D5A6EDA-7E56-419C-8471-89EB14F9C638}" destId="{A4C07B57-3C50-4F08-AEA7-AC0FB3DE970A}" srcOrd="5" destOrd="0" parTransId="{266BEC2F-74FF-43CD-B22A-1C796D0AC7FC}" sibTransId="{59D0EA9B-6277-4B5C-AC65-4BB0ADA9B00E}"/>
    <dgm:cxn modelId="{24977A43-D2FB-4229-B437-ABD12CA778E2}" type="presParOf" srcId="{45AAAACF-C90A-45E7-8F08-BFBAE01F1D9A}" destId="{C1B22F06-BCC2-4363-B2B3-3521550AE97C}" srcOrd="0" destOrd="0" presId="urn:microsoft.com/office/officeart/2018/2/layout/IconVerticalSolidList"/>
    <dgm:cxn modelId="{841A42C0-D156-4450-B39C-3655A067E6DD}" type="presParOf" srcId="{C1B22F06-BCC2-4363-B2B3-3521550AE97C}" destId="{D4949AF6-3F8A-4A92-8D5F-06AF1AB199AF}" srcOrd="0" destOrd="0" presId="urn:microsoft.com/office/officeart/2018/2/layout/IconVerticalSolidList"/>
    <dgm:cxn modelId="{20742933-7F47-4EE9-9D9D-CCC8CC127C0B}" type="presParOf" srcId="{C1B22F06-BCC2-4363-B2B3-3521550AE97C}" destId="{074F8F18-AB17-4C60-97E4-91BD9453BE53}" srcOrd="1" destOrd="0" presId="urn:microsoft.com/office/officeart/2018/2/layout/IconVerticalSolidList"/>
    <dgm:cxn modelId="{C385C8E4-5DF2-429A-A315-E54C372A0AC7}" type="presParOf" srcId="{C1B22F06-BCC2-4363-B2B3-3521550AE97C}" destId="{6358FC3E-AF4D-43AE-9D77-9ACCAB1BC450}" srcOrd="2" destOrd="0" presId="urn:microsoft.com/office/officeart/2018/2/layout/IconVerticalSolidList"/>
    <dgm:cxn modelId="{C3E01077-8C3C-4DBD-92B6-EF6A9EB8B135}" type="presParOf" srcId="{C1B22F06-BCC2-4363-B2B3-3521550AE97C}" destId="{DDED84A4-8971-487C-AEF1-D50442069E21}" srcOrd="3" destOrd="0" presId="urn:microsoft.com/office/officeart/2018/2/layout/IconVerticalSolidList"/>
    <dgm:cxn modelId="{6B50703B-1DA7-47C5-BC28-548B3EE19265}" type="presParOf" srcId="{45AAAACF-C90A-45E7-8F08-BFBAE01F1D9A}" destId="{F0589EA3-B2D8-456E-8924-A28BDE919BF1}" srcOrd="1" destOrd="0" presId="urn:microsoft.com/office/officeart/2018/2/layout/IconVerticalSolidList"/>
    <dgm:cxn modelId="{C17EF5F4-F828-4C31-941C-CF92AFB50667}" type="presParOf" srcId="{45AAAACF-C90A-45E7-8F08-BFBAE01F1D9A}" destId="{A6741911-D0EA-487F-ABB6-03CEAD6E89BB}" srcOrd="2" destOrd="0" presId="urn:microsoft.com/office/officeart/2018/2/layout/IconVerticalSolidList"/>
    <dgm:cxn modelId="{F77A29CC-9A9D-4ACE-8380-4E9FC2DB3005}" type="presParOf" srcId="{A6741911-D0EA-487F-ABB6-03CEAD6E89BB}" destId="{429975F8-4F1A-43A4-B35C-1B01A86C4A50}" srcOrd="0" destOrd="0" presId="urn:microsoft.com/office/officeart/2018/2/layout/IconVerticalSolidList"/>
    <dgm:cxn modelId="{57DA3787-F154-4942-AC46-9198E0CFE40D}" type="presParOf" srcId="{A6741911-D0EA-487F-ABB6-03CEAD6E89BB}" destId="{D03970C0-1373-4AE6-9CC7-6B7D9E306BF4}" srcOrd="1" destOrd="0" presId="urn:microsoft.com/office/officeart/2018/2/layout/IconVerticalSolidList"/>
    <dgm:cxn modelId="{F4A7EC1D-25C2-44F0-A801-93D5E77097ED}" type="presParOf" srcId="{A6741911-D0EA-487F-ABB6-03CEAD6E89BB}" destId="{C9BD88CE-C6D1-41C7-9496-D6466583899A}" srcOrd="2" destOrd="0" presId="urn:microsoft.com/office/officeart/2018/2/layout/IconVerticalSolidList"/>
    <dgm:cxn modelId="{220CB07D-776B-47A1-AEAD-BA5069D46D17}" type="presParOf" srcId="{A6741911-D0EA-487F-ABB6-03CEAD6E89BB}" destId="{02BEF4D2-5B10-4B6A-A473-96B191A07348}" srcOrd="3" destOrd="0" presId="urn:microsoft.com/office/officeart/2018/2/layout/IconVerticalSolidList"/>
    <dgm:cxn modelId="{13195A1E-FE8A-4892-9BA5-2F4DCC33095B}" type="presParOf" srcId="{45AAAACF-C90A-45E7-8F08-BFBAE01F1D9A}" destId="{87160CB9-6FE8-4AD3-A973-3AB53B925773}" srcOrd="3" destOrd="0" presId="urn:microsoft.com/office/officeart/2018/2/layout/IconVerticalSolidList"/>
    <dgm:cxn modelId="{0FA2D2A1-0D24-4AD5-9A2A-B98786F31648}" type="presParOf" srcId="{45AAAACF-C90A-45E7-8F08-BFBAE01F1D9A}" destId="{A80B450C-5ABE-4B1B-A348-60D3FE897CC8}" srcOrd="4" destOrd="0" presId="urn:microsoft.com/office/officeart/2018/2/layout/IconVerticalSolidList"/>
    <dgm:cxn modelId="{9A1919DE-41F4-40E6-8983-BA2069A626DB}" type="presParOf" srcId="{A80B450C-5ABE-4B1B-A348-60D3FE897CC8}" destId="{1D118AB0-48E4-4352-A080-7AE9686ADF66}" srcOrd="0" destOrd="0" presId="urn:microsoft.com/office/officeart/2018/2/layout/IconVerticalSolidList"/>
    <dgm:cxn modelId="{3FF6587F-E720-4749-8661-490C361FD7B1}" type="presParOf" srcId="{A80B450C-5ABE-4B1B-A348-60D3FE897CC8}" destId="{72AEA8E7-F64B-4444-900C-E9F170C8C86C}" srcOrd="1" destOrd="0" presId="urn:microsoft.com/office/officeart/2018/2/layout/IconVerticalSolidList"/>
    <dgm:cxn modelId="{B7C2B20C-1D2F-4A2D-A808-434C97B26B16}" type="presParOf" srcId="{A80B450C-5ABE-4B1B-A348-60D3FE897CC8}" destId="{4D0E5EED-639E-478A-A13B-74F0CEDE5069}" srcOrd="2" destOrd="0" presId="urn:microsoft.com/office/officeart/2018/2/layout/IconVerticalSolidList"/>
    <dgm:cxn modelId="{BEABBA20-C428-445B-BC43-906A9375A94A}" type="presParOf" srcId="{A80B450C-5ABE-4B1B-A348-60D3FE897CC8}" destId="{03F9BB0B-FF85-4EEE-BA5F-8B6A20F5DB2B}" srcOrd="3" destOrd="0" presId="urn:microsoft.com/office/officeart/2018/2/layout/IconVerticalSolidList"/>
    <dgm:cxn modelId="{ED1F2F62-60B8-44B3-94A1-95467316AF07}" type="presParOf" srcId="{45AAAACF-C90A-45E7-8F08-BFBAE01F1D9A}" destId="{9402937F-357D-46B8-8EA8-A7C327728FAE}" srcOrd="5" destOrd="0" presId="urn:microsoft.com/office/officeart/2018/2/layout/IconVerticalSolidList"/>
    <dgm:cxn modelId="{46C04B5D-4D47-4BE6-86C9-62CD132AF313}" type="presParOf" srcId="{45AAAACF-C90A-45E7-8F08-BFBAE01F1D9A}" destId="{33F5F065-F0F0-49AA-8458-F5484BD04D1A}" srcOrd="6" destOrd="0" presId="urn:microsoft.com/office/officeart/2018/2/layout/IconVerticalSolidList"/>
    <dgm:cxn modelId="{3DC76174-D313-4EBD-86C4-98752214AA50}" type="presParOf" srcId="{33F5F065-F0F0-49AA-8458-F5484BD04D1A}" destId="{66AB6A8E-EED5-4AF0-A421-949AAAB7FCC4}" srcOrd="0" destOrd="0" presId="urn:microsoft.com/office/officeart/2018/2/layout/IconVerticalSolidList"/>
    <dgm:cxn modelId="{79648ED3-A6AB-48A2-8F19-506BC78E4A7C}" type="presParOf" srcId="{33F5F065-F0F0-49AA-8458-F5484BD04D1A}" destId="{55695190-6513-417E-91F7-66EC45F8FD84}" srcOrd="1" destOrd="0" presId="urn:microsoft.com/office/officeart/2018/2/layout/IconVerticalSolidList"/>
    <dgm:cxn modelId="{6A153610-8823-4E7A-A397-E5161067CACE}" type="presParOf" srcId="{33F5F065-F0F0-49AA-8458-F5484BD04D1A}" destId="{FBFC47EF-2EA9-4074-A204-23A3C0051ECA}" srcOrd="2" destOrd="0" presId="urn:microsoft.com/office/officeart/2018/2/layout/IconVerticalSolidList"/>
    <dgm:cxn modelId="{8DA7B334-7C06-4D01-9B7A-FDC34B2D6A27}" type="presParOf" srcId="{33F5F065-F0F0-49AA-8458-F5484BD04D1A}" destId="{75AF4B3E-BD4B-4E61-A2C8-242FC736FE0E}" srcOrd="3" destOrd="0" presId="urn:microsoft.com/office/officeart/2018/2/layout/IconVerticalSolidList"/>
    <dgm:cxn modelId="{6F5541A7-F753-4E01-AC38-59FF001396EA}" type="presParOf" srcId="{45AAAACF-C90A-45E7-8F08-BFBAE01F1D9A}" destId="{6C5802CD-7119-4C85-9795-94C14F2E61A7}" srcOrd="7" destOrd="0" presId="urn:microsoft.com/office/officeart/2018/2/layout/IconVerticalSolidList"/>
    <dgm:cxn modelId="{21881141-A75D-40B7-B08F-E8C029BAF190}" type="presParOf" srcId="{45AAAACF-C90A-45E7-8F08-BFBAE01F1D9A}" destId="{A30982BC-AFF2-4F7D-A399-F717D364C396}" srcOrd="8" destOrd="0" presId="urn:microsoft.com/office/officeart/2018/2/layout/IconVerticalSolidList"/>
    <dgm:cxn modelId="{B81BDB15-6B41-4233-BDEA-6A92B1611807}" type="presParOf" srcId="{A30982BC-AFF2-4F7D-A399-F717D364C396}" destId="{10CCC5E6-5135-4322-9C58-1FAFFAE54CB8}" srcOrd="0" destOrd="0" presId="urn:microsoft.com/office/officeart/2018/2/layout/IconVerticalSolidList"/>
    <dgm:cxn modelId="{8821EE1C-4D1D-40B9-81EC-71E8462280E5}" type="presParOf" srcId="{A30982BC-AFF2-4F7D-A399-F717D364C396}" destId="{34AC81C0-7A1E-4C27-BFF2-5FD8897FDFFC}" srcOrd="1" destOrd="0" presId="urn:microsoft.com/office/officeart/2018/2/layout/IconVerticalSolidList"/>
    <dgm:cxn modelId="{3E9C069B-2AFA-47EC-8873-C790F61350BE}" type="presParOf" srcId="{A30982BC-AFF2-4F7D-A399-F717D364C396}" destId="{4804ECF8-FF9C-4B14-860A-4BABFACEC41A}" srcOrd="2" destOrd="0" presId="urn:microsoft.com/office/officeart/2018/2/layout/IconVerticalSolidList"/>
    <dgm:cxn modelId="{B3E366EB-1067-402F-B621-7E18D4274255}" type="presParOf" srcId="{A30982BC-AFF2-4F7D-A399-F717D364C396}" destId="{35507796-5DC1-4F21-A929-D04DC4392691}" srcOrd="3" destOrd="0" presId="urn:microsoft.com/office/officeart/2018/2/layout/IconVerticalSolidList"/>
    <dgm:cxn modelId="{AE1DA5BD-C9B8-4C5A-8EA0-9F4EEF35D5F9}" type="presParOf" srcId="{45AAAACF-C90A-45E7-8F08-BFBAE01F1D9A}" destId="{9DC63609-4276-4BAA-8DE6-82C44097594C}" srcOrd="9" destOrd="0" presId="urn:microsoft.com/office/officeart/2018/2/layout/IconVerticalSolidList"/>
    <dgm:cxn modelId="{BA94A763-089E-44EB-9A8C-943C09A954AA}" type="presParOf" srcId="{45AAAACF-C90A-45E7-8F08-BFBAE01F1D9A}" destId="{3A7CE819-525D-4118-8D91-63EFD3CE8581}" srcOrd="10" destOrd="0" presId="urn:microsoft.com/office/officeart/2018/2/layout/IconVerticalSolidList"/>
    <dgm:cxn modelId="{14F6F033-5537-4A5F-A4DD-B43147C6B87E}" type="presParOf" srcId="{3A7CE819-525D-4118-8D91-63EFD3CE8581}" destId="{C1A6B043-FD00-4F2C-85A9-D9F3844515F3}" srcOrd="0" destOrd="0" presId="urn:microsoft.com/office/officeart/2018/2/layout/IconVerticalSolidList"/>
    <dgm:cxn modelId="{74DF51C8-D973-46B2-993F-8D72F8E8E127}" type="presParOf" srcId="{3A7CE819-525D-4118-8D91-63EFD3CE8581}" destId="{FA9FEECB-F70C-415F-BD75-FB11B77F1620}" srcOrd="1" destOrd="0" presId="urn:microsoft.com/office/officeart/2018/2/layout/IconVerticalSolidList"/>
    <dgm:cxn modelId="{07492426-DED9-46D8-85C3-3AB578F5D200}" type="presParOf" srcId="{3A7CE819-525D-4118-8D91-63EFD3CE8581}" destId="{57A46CC6-2730-4857-BA69-C23E92E4554C}" srcOrd="2" destOrd="0" presId="urn:microsoft.com/office/officeart/2018/2/layout/IconVerticalSolidList"/>
    <dgm:cxn modelId="{003D6B44-D2FD-479F-8F33-87184CCF2B99}" type="presParOf" srcId="{3A7CE819-525D-4118-8D91-63EFD3CE8581}" destId="{6CFC5031-900F-4362-B4D1-D033F872E35A}" srcOrd="3" destOrd="0" presId="urn:microsoft.com/office/officeart/2018/2/layout/IconVerticalSolidList"/>
    <dgm:cxn modelId="{05D9E6F3-9CCE-45D4-9D17-80005388681E}" type="presParOf" srcId="{45AAAACF-C90A-45E7-8F08-BFBAE01F1D9A}" destId="{1152044D-68C5-4ACD-9AF6-AA8C166AC663}" srcOrd="11" destOrd="0" presId="urn:microsoft.com/office/officeart/2018/2/layout/IconVerticalSolidList"/>
    <dgm:cxn modelId="{D5FAAD17-6057-4A5D-928A-AB277E36148B}" type="presParOf" srcId="{45AAAACF-C90A-45E7-8F08-BFBAE01F1D9A}" destId="{54FD9039-8EA7-47A6-8FBD-7FCE56E04E81}" srcOrd="12" destOrd="0" presId="urn:microsoft.com/office/officeart/2018/2/layout/IconVerticalSolidList"/>
    <dgm:cxn modelId="{F039727B-16B6-409F-BC80-3C910C3A7B48}" type="presParOf" srcId="{54FD9039-8EA7-47A6-8FBD-7FCE56E04E81}" destId="{F4BD524C-5AD6-40A0-BC41-A9FD923161F4}" srcOrd="0" destOrd="0" presId="urn:microsoft.com/office/officeart/2018/2/layout/IconVerticalSolidList"/>
    <dgm:cxn modelId="{CEEADBF2-8699-4DE3-A05F-3028468073F8}" type="presParOf" srcId="{54FD9039-8EA7-47A6-8FBD-7FCE56E04E81}" destId="{232B93E7-BE4E-40ED-B39D-D395A0E6FD62}" srcOrd="1" destOrd="0" presId="urn:microsoft.com/office/officeart/2018/2/layout/IconVerticalSolidList"/>
    <dgm:cxn modelId="{EE3B237A-7AD0-4845-8662-73F10F375FE0}" type="presParOf" srcId="{54FD9039-8EA7-47A6-8FBD-7FCE56E04E81}" destId="{A79C3072-40B0-4482-A811-8763DF5B867D}" srcOrd="2" destOrd="0" presId="urn:microsoft.com/office/officeart/2018/2/layout/IconVerticalSolidList"/>
    <dgm:cxn modelId="{427A23F3-9C02-4D10-90CE-EA2F65C8C5E4}" type="presParOf" srcId="{54FD9039-8EA7-47A6-8FBD-7FCE56E04E81}" destId="{4AF2377C-E3C6-4EE8-A464-4129797577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003FE7-5B8A-4B21-8B99-6DB8CC8979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E04D772-8AA4-44D2-95E5-197786F7AF0F}">
      <dgm:prSet/>
      <dgm:spPr/>
      <dgm:t>
        <a:bodyPr/>
        <a:lstStyle/>
        <a:p>
          <a:r>
            <a:rPr lang="en-US"/>
            <a:t>We will extract the processed rich data set from S3 </a:t>
          </a:r>
        </a:p>
      </dgm:t>
    </dgm:pt>
    <dgm:pt modelId="{9F7CCCD3-D74F-420C-A9C6-F96546666C03}" type="parTrans" cxnId="{4EDA1A99-BD98-454C-9F75-C3AC25F6F56E}">
      <dgm:prSet/>
      <dgm:spPr/>
      <dgm:t>
        <a:bodyPr/>
        <a:lstStyle/>
        <a:p>
          <a:endParaRPr lang="en-US"/>
        </a:p>
      </dgm:t>
    </dgm:pt>
    <dgm:pt modelId="{F6C93E25-7D8D-43BC-BC83-0F01B651AAEA}" type="sibTrans" cxnId="{4EDA1A99-BD98-454C-9F75-C3AC25F6F56E}">
      <dgm:prSet/>
      <dgm:spPr/>
      <dgm:t>
        <a:bodyPr/>
        <a:lstStyle/>
        <a:p>
          <a:endParaRPr lang="en-US"/>
        </a:p>
      </dgm:t>
    </dgm:pt>
    <dgm:pt modelId="{488EE91F-BE5A-40C8-9AF6-0CAC84A8D725}">
      <dgm:prSet/>
      <dgm:spPr/>
      <dgm:t>
        <a:bodyPr/>
        <a:lstStyle/>
        <a:p>
          <a:r>
            <a:rPr lang="en-US"/>
            <a:t>We will pass the data into hybrid recommeder model which we will use from Sklearn library.</a:t>
          </a:r>
        </a:p>
      </dgm:t>
    </dgm:pt>
    <dgm:pt modelId="{A2BB4181-3017-4DBB-81E1-90DE694BDD7E}" type="parTrans" cxnId="{435E09EA-E010-4B74-8693-7472A2F338FF}">
      <dgm:prSet/>
      <dgm:spPr/>
      <dgm:t>
        <a:bodyPr/>
        <a:lstStyle/>
        <a:p>
          <a:endParaRPr lang="en-US"/>
        </a:p>
      </dgm:t>
    </dgm:pt>
    <dgm:pt modelId="{255E5CD5-5F0F-4376-B659-D5D7CBF54E1C}" type="sibTrans" cxnId="{435E09EA-E010-4B74-8693-7472A2F338FF}">
      <dgm:prSet/>
      <dgm:spPr/>
      <dgm:t>
        <a:bodyPr/>
        <a:lstStyle/>
        <a:p>
          <a:endParaRPr lang="en-US"/>
        </a:p>
      </dgm:t>
    </dgm:pt>
    <dgm:pt modelId="{C2554EE4-4E8E-4FD3-BFCA-0F2C3FF50835}">
      <dgm:prSet/>
      <dgm:spPr/>
      <dgm:t>
        <a:bodyPr/>
        <a:lstStyle/>
        <a:p>
          <a:r>
            <a:rPr lang="en-US" dirty="0"/>
            <a:t>Our output will be the Product category’s and the pattern for a customer unique id.</a:t>
          </a:r>
        </a:p>
      </dgm:t>
    </dgm:pt>
    <dgm:pt modelId="{EB1E63D7-DBC2-4F1B-8B07-8A3D981EFFFC}" type="parTrans" cxnId="{C1591759-07C2-48FF-B026-1C35E50A0474}">
      <dgm:prSet/>
      <dgm:spPr/>
      <dgm:t>
        <a:bodyPr/>
        <a:lstStyle/>
        <a:p>
          <a:endParaRPr lang="en-US"/>
        </a:p>
      </dgm:t>
    </dgm:pt>
    <dgm:pt modelId="{8F192133-AE14-4473-B616-5335194523C3}" type="sibTrans" cxnId="{C1591759-07C2-48FF-B026-1C35E50A0474}">
      <dgm:prSet/>
      <dgm:spPr/>
      <dgm:t>
        <a:bodyPr/>
        <a:lstStyle/>
        <a:p>
          <a:endParaRPr lang="en-US"/>
        </a:p>
      </dgm:t>
    </dgm:pt>
    <dgm:pt modelId="{72349F18-744B-4751-9673-DE3F2AF2AA7C}" type="pres">
      <dgm:prSet presAssocID="{BF003FE7-5B8A-4B21-8B99-6DB8CC8979D3}" presName="root" presStyleCnt="0">
        <dgm:presLayoutVars>
          <dgm:dir/>
          <dgm:resizeHandles val="exact"/>
        </dgm:presLayoutVars>
      </dgm:prSet>
      <dgm:spPr/>
    </dgm:pt>
    <dgm:pt modelId="{041C0DE6-1748-4089-B58E-3D474201E5E8}" type="pres">
      <dgm:prSet presAssocID="{0E04D772-8AA4-44D2-95E5-197786F7AF0F}" presName="compNode" presStyleCnt="0"/>
      <dgm:spPr/>
    </dgm:pt>
    <dgm:pt modelId="{841F3AD3-D43F-421D-A7FF-4B897826F368}" type="pres">
      <dgm:prSet presAssocID="{0E04D772-8AA4-44D2-95E5-197786F7AF0F}" presName="bgRect" presStyleLbl="bgShp" presStyleIdx="0" presStyleCnt="3"/>
      <dgm:spPr/>
    </dgm:pt>
    <dgm:pt modelId="{A01E26A7-B7F3-4777-A02F-91772BD5DFA3}" type="pres">
      <dgm:prSet presAssocID="{0E04D772-8AA4-44D2-95E5-197786F7AF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0F4B67-F37C-49E7-9FB5-78A538857B4A}" type="pres">
      <dgm:prSet presAssocID="{0E04D772-8AA4-44D2-95E5-197786F7AF0F}" presName="spaceRect" presStyleCnt="0"/>
      <dgm:spPr/>
    </dgm:pt>
    <dgm:pt modelId="{26F9F361-6738-440B-984A-61835A1A4318}" type="pres">
      <dgm:prSet presAssocID="{0E04D772-8AA4-44D2-95E5-197786F7AF0F}" presName="parTx" presStyleLbl="revTx" presStyleIdx="0" presStyleCnt="3">
        <dgm:presLayoutVars>
          <dgm:chMax val="0"/>
          <dgm:chPref val="0"/>
        </dgm:presLayoutVars>
      </dgm:prSet>
      <dgm:spPr/>
    </dgm:pt>
    <dgm:pt modelId="{95D9000F-5271-4462-8034-F95914C6C91D}" type="pres">
      <dgm:prSet presAssocID="{F6C93E25-7D8D-43BC-BC83-0F01B651AAEA}" presName="sibTrans" presStyleCnt="0"/>
      <dgm:spPr/>
    </dgm:pt>
    <dgm:pt modelId="{F3F46B74-DDAA-4ABD-AFFD-939FD76C5130}" type="pres">
      <dgm:prSet presAssocID="{488EE91F-BE5A-40C8-9AF6-0CAC84A8D725}" presName="compNode" presStyleCnt="0"/>
      <dgm:spPr/>
    </dgm:pt>
    <dgm:pt modelId="{86389F57-EF2D-418F-98A0-935C72BBB725}" type="pres">
      <dgm:prSet presAssocID="{488EE91F-BE5A-40C8-9AF6-0CAC84A8D725}" presName="bgRect" presStyleLbl="bgShp" presStyleIdx="1" presStyleCnt="3"/>
      <dgm:spPr/>
    </dgm:pt>
    <dgm:pt modelId="{F3394BB7-1B84-4B0E-842D-384D3B8557B9}" type="pres">
      <dgm:prSet presAssocID="{488EE91F-BE5A-40C8-9AF6-0CAC84A8D7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E8F27E7-314D-42A2-AE31-BE01EAECA8C4}" type="pres">
      <dgm:prSet presAssocID="{488EE91F-BE5A-40C8-9AF6-0CAC84A8D725}" presName="spaceRect" presStyleCnt="0"/>
      <dgm:spPr/>
    </dgm:pt>
    <dgm:pt modelId="{9366D940-88F2-489C-81FD-D7E18068976F}" type="pres">
      <dgm:prSet presAssocID="{488EE91F-BE5A-40C8-9AF6-0CAC84A8D725}" presName="parTx" presStyleLbl="revTx" presStyleIdx="1" presStyleCnt="3">
        <dgm:presLayoutVars>
          <dgm:chMax val="0"/>
          <dgm:chPref val="0"/>
        </dgm:presLayoutVars>
      </dgm:prSet>
      <dgm:spPr/>
    </dgm:pt>
    <dgm:pt modelId="{62B3EB63-E227-4EC3-8F5F-47795B33A028}" type="pres">
      <dgm:prSet presAssocID="{255E5CD5-5F0F-4376-B659-D5D7CBF54E1C}" presName="sibTrans" presStyleCnt="0"/>
      <dgm:spPr/>
    </dgm:pt>
    <dgm:pt modelId="{61EEF23A-CC30-48CE-8F90-292983C8E9F8}" type="pres">
      <dgm:prSet presAssocID="{C2554EE4-4E8E-4FD3-BFCA-0F2C3FF50835}" presName="compNode" presStyleCnt="0"/>
      <dgm:spPr/>
    </dgm:pt>
    <dgm:pt modelId="{A95ACE84-A0F6-4FCA-95B8-6A4852DC69F2}" type="pres">
      <dgm:prSet presAssocID="{C2554EE4-4E8E-4FD3-BFCA-0F2C3FF50835}" presName="bgRect" presStyleLbl="bgShp" presStyleIdx="2" presStyleCnt="3"/>
      <dgm:spPr/>
    </dgm:pt>
    <dgm:pt modelId="{7181EDD7-441C-49C5-9EFF-EDDD7B075779}" type="pres">
      <dgm:prSet presAssocID="{C2554EE4-4E8E-4FD3-BFCA-0F2C3FF5083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0165FCDA-2450-472D-B992-864ECEE6F820}" type="pres">
      <dgm:prSet presAssocID="{C2554EE4-4E8E-4FD3-BFCA-0F2C3FF50835}" presName="spaceRect" presStyleCnt="0"/>
      <dgm:spPr/>
    </dgm:pt>
    <dgm:pt modelId="{74B94DCD-978D-49CF-A019-967E378452AE}" type="pres">
      <dgm:prSet presAssocID="{C2554EE4-4E8E-4FD3-BFCA-0F2C3FF5083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594D01-5215-4092-A90D-56F39AC62009}" type="presOf" srcId="{488EE91F-BE5A-40C8-9AF6-0CAC84A8D725}" destId="{9366D940-88F2-489C-81FD-D7E18068976F}" srcOrd="0" destOrd="0" presId="urn:microsoft.com/office/officeart/2018/2/layout/IconVerticalSolidList"/>
    <dgm:cxn modelId="{6FC00229-6D3F-4C1A-AD74-DA80D8A8B79E}" type="presOf" srcId="{0E04D772-8AA4-44D2-95E5-197786F7AF0F}" destId="{26F9F361-6738-440B-984A-61835A1A4318}" srcOrd="0" destOrd="0" presId="urn:microsoft.com/office/officeart/2018/2/layout/IconVerticalSolidList"/>
    <dgm:cxn modelId="{3993EE53-D236-4531-9F43-6543F078ABA2}" type="presOf" srcId="{BF003FE7-5B8A-4B21-8B99-6DB8CC8979D3}" destId="{72349F18-744B-4751-9673-DE3F2AF2AA7C}" srcOrd="0" destOrd="0" presId="urn:microsoft.com/office/officeart/2018/2/layout/IconVerticalSolidList"/>
    <dgm:cxn modelId="{C1591759-07C2-48FF-B026-1C35E50A0474}" srcId="{BF003FE7-5B8A-4B21-8B99-6DB8CC8979D3}" destId="{C2554EE4-4E8E-4FD3-BFCA-0F2C3FF50835}" srcOrd="2" destOrd="0" parTransId="{EB1E63D7-DBC2-4F1B-8B07-8A3D981EFFFC}" sibTransId="{8F192133-AE14-4473-B616-5335194523C3}"/>
    <dgm:cxn modelId="{4EDA1A99-BD98-454C-9F75-C3AC25F6F56E}" srcId="{BF003FE7-5B8A-4B21-8B99-6DB8CC8979D3}" destId="{0E04D772-8AA4-44D2-95E5-197786F7AF0F}" srcOrd="0" destOrd="0" parTransId="{9F7CCCD3-D74F-420C-A9C6-F96546666C03}" sibTransId="{F6C93E25-7D8D-43BC-BC83-0F01B651AAEA}"/>
    <dgm:cxn modelId="{8EEADAAE-C0DD-41EA-8CBE-B50FAC30A728}" type="presOf" srcId="{C2554EE4-4E8E-4FD3-BFCA-0F2C3FF50835}" destId="{74B94DCD-978D-49CF-A019-967E378452AE}" srcOrd="0" destOrd="0" presId="urn:microsoft.com/office/officeart/2018/2/layout/IconVerticalSolidList"/>
    <dgm:cxn modelId="{435E09EA-E010-4B74-8693-7472A2F338FF}" srcId="{BF003FE7-5B8A-4B21-8B99-6DB8CC8979D3}" destId="{488EE91F-BE5A-40C8-9AF6-0CAC84A8D725}" srcOrd="1" destOrd="0" parTransId="{A2BB4181-3017-4DBB-81E1-90DE694BDD7E}" sibTransId="{255E5CD5-5F0F-4376-B659-D5D7CBF54E1C}"/>
    <dgm:cxn modelId="{2572A23E-E4BE-4CBB-8409-1ACD39DA3FAB}" type="presParOf" srcId="{72349F18-744B-4751-9673-DE3F2AF2AA7C}" destId="{041C0DE6-1748-4089-B58E-3D474201E5E8}" srcOrd="0" destOrd="0" presId="urn:microsoft.com/office/officeart/2018/2/layout/IconVerticalSolidList"/>
    <dgm:cxn modelId="{DD505D3D-0D3F-4B99-9EFC-9F414B3ADE78}" type="presParOf" srcId="{041C0DE6-1748-4089-B58E-3D474201E5E8}" destId="{841F3AD3-D43F-421D-A7FF-4B897826F368}" srcOrd="0" destOrd="0" presId="urn:microsoft.com/office/officeart/2018/2/layout/IconVerticalSolidList"/>
    <dgm:cxn modelId="{F07AA57F-96D2-4288-9782-2F196E7FE615}" type="presParOf" srcId="{041C0DE6-1748-4089-B58E-3D474201E5E8}" destId="{A01E26A7-B7F3-4777-A02F-91772BD5DFA3}" srcOrd="1" destOrd="0" presId="urn:microsoft.com/office/officeart/2018/2/layout/IconVerticalSolidList"/>
    <dgm:cxn modelId="{35AD9242-5289-45D5-89E1-F8B3A01ACB18}" type="presParOf" srcId="{041C0DE6-1748-4089-B58E-3D474201E5E8}" destId="{110F4B67-F37C-49E7-9FB5-78A538857B4A}" srcOrd="2" destOrd="0" presId="urn:microsoft.com/office/officeart/2018/2/layout/IconVerticalSolidList"/>
    <dgm:cxn modelId="{15011972-23CC-478A-AC0E-4C4464FED982}" type="presParOf" srcId="{041C0DE6-1748-4089-B58E-3D474201E5E8}" destId="{26F9F361-6738-440B-984A-61835A1A4318}" srcOrd="3" destOrd="0" presId="urn:microsoft.com/office/officeart/2018/2/layout/IconVerticalSolidList"/>
    <dgm:cxn modelId="{0362D480-692C-401D-BDA8-D6ADA0570EDF}" type="presParOf" srcId="{72349F18-744B-4751-9673-DE3F2AF2AA7C}" destId="{95D9000F-5271-4462-8034-F95914C6C91D}" srcOrd="1" destOrd="0" presId="urn:microsoft.com/office/officeart/2018/2/layout/IconVerticalSolidList"/>
    <dgm:cxn modelId="{3E4E50BA-5ED7-44D2-9791-72B5C6B44C19}" type="presParOf" srcId="{72349F18-744B-4751-9673-DE3F2AF2AA7C}" destId="{F3F46B74-DDAA-4ABD-AFFD-939FD76C5130}" srcOrd="2" destOrd="0" presId="urn:microsoft.com/office/officeart/2018/2/layout/IconVerticalSolidList"/>
    <dgm:cxn modelId="{239E1E56-4D8D-459B-8E37-16ECC904D5D4}" type="presParOf" srcId="{F3F46B74-DDAA-4ABD-AFFD-939FD76C5130}" destId="{86389F57-EF2D-418F-98A0-935C72BBB725}" srcOrd="0" destOrd="0" presId="urn:microsoft.com/office/officeart/2018/2/layout/IconVerticalSolidList"/>
    <dgm:cxn modelId="{F5D64F55-C9FB-4EC1-AE8B-A80441227ABE}" type="presParOf" srcId="{F3F46B74-DDAA-4ABD-AFFD-939FD76C5130}" destId="{F3394BB7-1B84-4B0E-842D-384D3B8557B9}" srcOrd="1" destOrd="0" presId="urn:microsoft.com/office/officeart/2018/2/layout/IconVerticalSolidList"/>
    <dgm:cxn modelId="{14C4A2F1-F6CE-4D0B-BCC2-E0339CBFA4FE}" type="presParOf" srcId="{F3F46B74-DDAA-4ABD-AFFD-939FD76C5130}" destId="{2E8F27E7-314D-42A2-AE31-BE01EAECA8C4}" srcOrd="2" destOrd="0" presId="urn:microsoft.com/office/officeart/2018/2/layout/IconVerticalSolidList"/>
    <dgm:cxn modelId="{1831286E-12F3-4737-92CD-47D5D5A43E38}" type="presParOf" srcId="{F3F46B74-DDAA-4ABD-AFFD-939FD76C5130}" destId="{9366D940-88F2-489C-81FD-D7E18068976F}" srcOrd="3" destOrd="0" presId="urn:microsoft.com/office/officeart/2018/2/layout/IconVerticalSolidList"/>
    <dgm:cxn modelId="{D8616CC0-8359-4B5A-A4C3-106E023C42BA}" type="presParOf" srcId="{72349F18-744B-4751-9673-DE3F2AF2AA7C}" destId="{62B3EB63-E227-4EC3-8F5F-47795B33A028}" srcOrd="3" destOrd="0" presId="urn:microsoft.com/office/officeart/2018/2/layout/IconVerticalSolidList"/>
    <dgm:cxn modelId="{4E8A92C5-D644-4188-93CD-7F8FF0CE185C}" type="presParOf" srcId="{72349F18-744B-4751-9673-DE3F2AF2AA7C}" destId="{61EEF23A-CC30-48CE-8F90-292983C8E9F8}" srcOrd="4" destOrd="0" presId="urn:microsoft.com/office/officeart/2018/2/layout/IconVerticalSolidList"/>
    <dgm:cxn modelId="{61B6EB16-EF87-4EB5-AF58-19D7C0B99921}" type="presParOf" srcId="{61EEF23A-CC30-48CE-8F90-292983C8E9F8}" destId="{A95ACE84-A0F6-4FCA-95B8-6A4852DC69F2}" srcOrd="0" destOrd="0" presId="urn:microsoft.com/office/officeart/2018/2/layout/IconVerticalSolidList"/>
    <dgm:cxn modelId="{192C9254-EC20-424D-88C6-DEA094CDBE69}" type="presParOf" srcId="{61EEF23A-CC30-48CE-8F90-292983C8E9F8}" destId="{7181EDD7-441C-49C5-9EFF-EDDD7B075779}" srcOrd="1" destOrd="0" presId="urn:microsoft.com/office/officeart/2018/2/layout/IconVerticalSolidList"/>
    <dgm:cxn modelId="{16D164ED-EA49-4DA2-9BAC-535E5D83CCD4}" type="presParOf" srcId="{61EEF23A-CC30-48CE-8F90-292983C8E9F8}" destId="{0165FCDA-2450-472D-B992-864ECEE6F820}" srcOrd="2" destOrd="0" presId="urn:microsoft.com/office/officeart/2018/2/layout/IconVerticalSolidList"/>
    <dgm:cxn modelId="{8CD03198-97B4-4B71-A094-08FE3272AEDE}" type="presParOf" srcId="{61EEF23A-CC30-48CE-8F90-292983C8E9F8}" destId="{74B94DCD-978D-49CF-A019-967E378452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285C82-CD2B-482D-85B5-2E4F8EAFA3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4208EBB-2C3F-4B1B-A5B1-822222CB4504}">
      <dgm:prSet/>
      <dgm:spPr/>
      <dgm:t>
        <a:bodyPr/>
        <a:lstStyle/>
        <a:p>
          <a:r>
            <a:rPr lang="en-US" baseline="0"/>
            <a:t>Considering Text data in Clustering analysis.</a:t>
          </a:r>
          <a:endParaRPr lang="en-US"/>
        </a:p>
      </dgm:t>
    </dgm:pt>
    <dgm:pt modelId="{7B77E685-0832-4AE4-A094-B78F19AD92A8}" type="parTrans" cxnId="{7B858CFB-322A-4F9A-A072-630975B8F120}">
      <dgm:prSet/>
      <dgm:spPr/>
      <dgm:t>
        <a:bodyPr/>
        <a:lstStyle/>
        <a:p>
          <a:endParaRPr lang="en-US"/>
        </a:p>
      </dgm:t>
    </dgm:pt>
    <dgm:pt modelId="{4D18DF9E-151F-4092-8F9F-1D26499920AC}" type="sibTrans" cxnId="{7B858CFB-322A-4F9A-A072-630975B8F120}">
      <dgm:prSet/>
      <dgm:spPr/>
      <dgm:t>
        <a:bodyPr/>
        <a:lstStyle/>
        <a:p>
          <a:endParaRPr lang="en-US"/>
        </a:p>
      </dgm:t>
    </dgm:pt>
    <dgm:pt modelId="{ADC936DC-E2ED-4E36-9052-FD92D6BC5C06}">
      <dgm:prSet/>
      <dgm:spPr/>
      <dgm:t>
        <a:bodyPr/>
        <a:lstStyle/>
        <a:p>
          <a:r>
            <a:rPr lang="en-US" baseline="0"/>
            <a:t>Preparing 2 cluster models and integrating the results.</a:t>
          </a:r>
          <a:endParaRPr lang="en-US"/>
        </a:p>
      </dgm:t>
    </dgm:pt>
    <dgm:pt modelId="{ABAC1068-7508-4663-92EB-F87ECDE6621F}" type="parTrans" cxnId="{0854A74C-C9F2-49F3-B984-9E5C9D7D810B}">
      <dgm:prSet/>
      <dgm:spPr/>
      <dgm:t>
        <a:bodyPr/>
        <a:lstStyle/>
        <a:p>
          <a:endParaRPr lang="en-US"/>
        </a:p>
      </dgm:t>
    </dgm:pt>
    <dgm:pt modelId="{047D2D81-B502-4E70-89BD-3D143205208F}" type="sibTrans" cxnId="{0854A74C-C9F2-49F3-B984-9E5C9D7D810B}">
      <dgm:prSet/>
      <dgm:spPr/>
      <dgm:t>
        <a:bodyPr/>
        <a:lstStyle/>
        <a:p>
          <a:endParaRPr lang="en-US"/>
        </a:p>
      </dgm:t>
    </dgm:pt>
    <dgm:pt modelId="{1A5E834E-8BAF-46A9-A669-4C5EF905E461}">
      <dgm:prSet/>
      <dgm:spPr/>
      <dgm:t>
        <a:bodyPr/>
        <a:lstStyle/>
        <a:p>
          <a:r>
            <a:rPr lang="en-US" baseline="0"/>
            <a:t>Considering the distance between sellers and customers using zipcodes.</a:t>
          </a:r>
          <a:endParaRPr lang="en-US"/>
        </a:p>
      </dgm:t>
    </dgm:pt>
    <dgm:pt modelId="{442394A5-9424-4DB7-8C21-4578B645D84E}" type="parTrans" cxnId="{624B1CF0-9F91-4943-967C-AED47758AA54}">
      <dgm:prSet/>
      <dgm:spPr/>
      <dgm:t>
        <a:bodyPr/>
        <a:lstStyle/>
        <a:p>
          <a:endParaRPr lang="en-US"/>
        </a:p>
      </dgm:t>
    </dgm:pt>
    <dgm:pt modelId="{32A7DA06-75DF-4987-A8BE-049E74728426}" type="sibTrans" cxnId="{624B1CF0-9F91-4943-967C-AED47758AA54}">
      <dgm:prSet/>
      <dgm:spPr/>
      <dgm:t>
        <a:bodyPr/>
        <a:lstStyle/>
        <a:p>
          <a:endParaRPr lang="en-US"/>
        </a:p>
      </dgm:t>
    </dgm:pt>
    <dgm:pt modelId="{389EF1C7-9812-4FF6-81C6-494523C5AF24}">
      <dgm:prSet/>
      <dgm:spPr/>
      <dgm:t>
        <a:bodyPr/>
        <a:lstStyle/>
        <a:p>
          <a:r>
            <a:rPr lang="en-US" baseline="0"/>
            <a:t>Applying Apriori rules on Clustered data and use this for recommender model.</a:t>
          </a:r>
          <a:endParaRPr lang="en-US"/>
        </a:p>
      </dgm:t>
    </dgm:pt>
    <dgm:pt modelId="{47F647D5-3D36-46E4-8499-BFBCA13995C2}" type="parTrans" cxnId="{98BB700E-9A2F-4D6E-AE40-1B535A94C837}">
      <dgm:prSet/>
      <dgm:spPr/>
      <dgm:t>
        <a:bodyPr/>
        <a:lstStyle/>
        <a:p>
          <a:endParaRPr lang="en-US"/>
        </a:p>
      </dgm:t>
    </dgm:pt>
    <dgm:pt modelId="{1F61128A-DFF0-4A66-B33E-3D48C5B24DAA}" type="sibTrans" cxnId="{98BB700E-9A2F-4D6E-AE40-1B535A94C837}">
      <dgm:prSet/>
      <dgm:spPr/>
      <dgm:t>
        <a:bodyPr/>
        <a:lstStyle/>
        <a:p>
          <a:endParaRPr lang="en-US"/>
        </a:p>
      </dgm:t>
    </dgm:pt>
    <dgm:pt modelId="{FAAB0E5D-332E-4F62-A3B9-EE2C1751022B}">
      <dgm:prSet/>
      <dgm:spPr/>
      <dgm:t>
        <a:bodyPr/>
        <a:lstStyle/>
        <a:p>
          <a:r>
            <a:rPr lang="en-US" baseline="0"/>
            <a:t>Preparing a recommender system with hybrid model and clustering results.</a:t>
          </a:r>
          <a:endParaRPr lang="en-US"/>
        </a:p>
      </dgm:t>
    </dgm:pt>
    <dgm:pt modelId="{D808738F-2FB2-4DDE-A05C-EE54E7DF88D4}" type="parTrans" cxnId="{ABA09092-EC2F-4E68-B749-E18EDF86B25C}">
      <dgm:prSet/>
      <dgm:spPr/>
      <dgm:t>
        <a:bodyPr/>
        <a:lstStyle/>
        <a:p>
          <a:endParaRPr lang="en-US"/>
        </a:p>
      </dgm:t>
    </dgm:pt>
    <dgm:pt modelId="{27725574-9044-4624-AA46-59EA663ECF8D}" type="sibTrans" cxnId="{ABA09092-EC2F-4E68-B749-E18EDF86B25C}">
      <dgm:prSet/>
      <dgm:spPr/>
      <dgm:t>
        <a:bodyPr/>
        <a:lstStyle/>
        <a:p>
          <a:endParaRPr lang="en-US"/>
        </a:p>
      </dgm:t>
    </dgm:pt>
    <dgm:pt modelId="{5282F31F-7657-4F1A-8995-440A6081DAA9}" type="pres">
      <dgm:prSet presAssocID="{4B285C82-CD2B-482D-85B5-2E4F8EAFA3DE}" presName="root" presStyleCnt="0">
        <dgm:presLayoutVars>
          <dgm:dir/>
          <dgm:resizeHandles val="exact"/>
        </dgm:presLayoutVars>
      </dgm:prSet>
      <dgm:spPr/>
    </dgm:pt>
    <dgm:pt modelId="{1A16CBAE-3FA1-4615-A22E-1C3E4FBA35B4}" type="pres">
      <dgm:prSet presAssocID="{84208EBB-2C3F-4B1B-A5B1-822222CB4504}" presName="compNode" presStyleCnt="0"/>
      <dgm:spPr/>
    </dgm:pt>
    <dgm:pt modelId="{1E013FC2-1038-4471-8BB2-32EB3CA19BDC}" type="pres">
      <dgm:prSet presAssocID="{84208EBB-2C3F-4B1B-A5B1-822222CB4504}" presName="bgRect" presStyleLbl="bgShp" presStyleIdx="0" presStyleCnt="5"/>
      <dgm:spPr/>
    </dgm:pt>
    <dgm:pt modelId="{D4F93F4F-1760-4C51-9320-FD46FF3EB740}" type="pres">
      <dgm:prSet presAssocID="{84208EBB-2C3F-4B1B-A5B1-822222CB450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C54652A-2F97-42B9-8590-6F7358206285}" type="pres">
      <dgm:prSet presAssocID="{84208EBB-2C3F-4B1B-A5B1-822222CB4504}" presName="spaceRect" presStyleCnt="0"/>
      <dgm:spPr/>
    </dgm:pt>
    <dgm:pt modelId="{BD8C6C43-979C-49F4-A181-38E5766535AC}" type="pres">
      <dgm:prSet presAssocID="{84208EBB-2C3F-4B1B-A5B1-822222CB4504}" presName="parTx" presStyleLbl="revTx" presStyleIdx="0" presStyleCnt="5">
        <dgm:presLayoutVars>
          <dgm:chMax val="0"/>
          <dgm:chPref val="0"/>
        </dgm:presLayoutVars>
      </dgm:prSet>
      <dgm:spPr/>
    </dgm:pt>
    <dgm:pt modelId="{B9D62C10-390D-4E37-AC88-B5F38333AC34}" type="pres">
      <dgm:prSet presAssocID="{4D18DF9E-151F-4092-8F9F-1D26499920AC}" presName="sibTrans" presStyleCnt="0"/>
      <dgm:spPr/>
    </dgm:pt>
    <dgm:pt modelId="{5BD547F6-9FEA-4E7F-A534-0F5C15A2EAC3}" type="pres">
      <dgm:prSet presAssocID="{ADC936DC-E2ED-4E36-9052-FD92D6BC5C06}" presName="compNode" presStyleCnt="0"/>
      <dgm:spPr/>
    </dgm:pt>
    <dgm:pt modelId="{E3127F26-1397-499A-B561-043247385EC5}" type="pres">
      <dgm:prSet presAssocID="{ADC936DC-E2ED-4E36-9052-FD92D6BC5C06}" presName="bgRect" presStyleLbl="bgShp" presStyleIdx="1" presStyleCnt="5"/>
      <dgm:spPr/>
    </dgm:pt>
    <dgm:pt modelId="{3F2272D1-E97C-4453-85BF-64ED9A5409E5}" type="pres">
      <dgm:prSet presAssocID="{ADC936DC-E2ED-4E36-9052-FD92D6BC5C0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eekTemple"/>
        </a:ext>
      </dgm:extLst>
    </dgm:pt>
    <dgm:pt modelId="{64D4AEFB-A3FF-470D-A6B8-5D45C21885A8}" type="pres">
      <dgm:prSet presAssocID="{ADC936DC-E2ED-4E36-9052-FD92D6BC5C06}" presName="spaceRect" presStyleCnt="0"/>
      <dgm:spPr/>
    </dgm:pt>
    <dgm:pt modelId="{F4FFD7A0-48B3-4404-9542-1008AD3DDB66}" type="pres">
      <dgm:prSet presAssocID="{ADC936DC-E2ED-4E36-9052-FD92D6BC5C06}" presName="parTx" presStyleLbl="revTx" presStyleIdx="1" presStyleCnt="5">
        <dgm:presLayoutVars>
          <dgm:chMax val="0"/>
          <dgm:chPref val="0"/>
        </dgm:presLayoutVars>
      </dgm:prSet>
      <dgm:spPr/>
    </dgm:pt>
    <dgm:pt modelId="{D26EA0EA-887D-48BE-AAB1-6CDECB4A40A1}" type="pres">
      <dgm:prSet presAssocID="{047D2D81-B502-4E70-89BD-3D143205208F}" presName="sibTrans" presStyleCnt="0"/>
      <dgm:spPr/>
    </dgm:pt>
    <dgm:pt modelId="{DF35FB60-C9C5-4F9E-BA5D-6308714E902F}" type="pres">
      <dgm:prSet presAssocID="{1A5E834E-8BAF-46A9-A669-4C5EF905E461}" presName="compNode" presStyleCnt="0"/>
      <dgm:spPr/>
    </dgm:pt>
    <dgm:pt modelId="{F653642C-AD39-41D1-9D42-D1EE1BEF646F}" type="pres">
      <dgm:prSet presAssocID="{1A5E834E-8BAF-46A9-A669-4C5EF905E461}" presName="bgRect" presStyleLbl="bgShp" presStyleIdx="2" presStyleCnt="5"/>
      <dgm:spPr/>
    </dgm:pt>
    <dgm:pt modelId="{B5436996-8CDE-49A3-A1C7-DBBF578B2789}" type="pres">
      <dgm:prSet presAssocID="{1A5E834E-8BAF-46A9-A669-4C5EF905E46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1BCD3B44-DF5A-416D-9A79-94396E5F2789}" type="pres">
      <dgm:prSet presAssocID="{1A5E834E-8BAF-46A9-A669-4C5EF905E461}" presName="spaceRect" presStyleCnt="0"/>
      <dgm:spPr/>
    </dgm:pt>
    <dgm:pt modelId="{32E572BE-18BB-4ED7-973C-065C8D3545B7}" type="pres">
      <dgm:prSet presAssocID="{1A5E834E-8BAF-46A9-A669-4C5EF905E461}" presName="parTx" presStyleLbl="revTx" presStyleIdx="2" presStyleCnt="5">
        <dgm:presLayoutVars>
          <dgm:chMax val="0"/>
          <dgm:chPref val="0"/>
        </dgm:presLayoutVars>
      </dgm:prSet>
      <dgm:spPr/>
    </dgm:pt>
    <dgm:pt modelId="{8DB77057-6E11-4566-BC6C-B686DED56742}" type="pres">
      <dgm:prSet presAssocID="{32A7DA06-75DF-4987-A8BE-049E74728426}" presName="sibTrans" presStyleCnt="0"/>
      <dgm:spPr/>
    </dgm:pt>
    <dgm:pt modelId="{AFE2AAA5-3EE1-460D-8DA8-D6DE36421481}" type="pres">
      <dgm:prSet presAssocID="{389EF1C7-9812-4FF6-81C6-494523C5AF24}" presName="compNode" presStyleCnt="0"/>
      <dgm:spPr/>
    </dgm:pt>
    <dgm:pt modelId="{5C83E487-EC26-462B-A1C5-6EABF97DEF13}" type="pres">
      <dgm:prSet presAssocID="{389EF1C7-9812-4FF6-81C6-494523C5AF24}" presName="bgRect" presStyleLbl="bgShp" presStyleIdx="3" presStyleCnt="5"/>
      <dgm:spPr/>
    </dgm:pt>
    <dgm:pt modelId="{D8087AB4-6B27-43B6-8816-8A7223405553}" type="pres">
      <dgm:prSet presAssocID="{389EF1C7-9812-4FF6-81C6-494523C5AF2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9DC9562-14F3-4796-AECC-BCCAD1CAFE9F}" type="pres">
      <dgm:prSet presAssocID="{389EF1C7-9812-4FF6-81C6-494523C5AF24}" presName="spaceRect" presStyleCnt="0"/>
      <dgm:spPr/>
    </dgm:pt>
    <dgm:pt modelId="{593C7CFC-B9A8-405D-AD6C-F5B974CF3832}" type="pres">
      <dgm:prSet presAssocID="{389EF1C7-9812-4FF6-81C6-494523C5AF24}" presName="parTx" presStyleLbl="revTx" presStyleIdx="3" presStyleCnt="5">
        <dgm:presLayoutVars>
          <dgm:chMax val="0"/>
          <dgm:chPref val="0"/>
        </dgm:presLayoutVars>
      </dgm:prSet>
      <dgm:spPr/>
    </dgm:pt>
    <dgm:pt modelId="{199E0E80-A196-4A49-B3B1-207547CAD7C7}" type="pres">
      <dgm:prSet presAssocID="{1F61128A-DFF0-4A66-B33E-3D48C5B24DAA}" presName="sibTrans" presStyleCnt="0"/>
      <dgm:spPr/>
    </dgm:pt>
    <dgm:pt modelId="{03E818C9-6CA7-44BF-9253-E153E75D3EEB}" type="pres">
      <dgm:prSet presAssocID="{FAAB0E5D-332E-4F62-A3B9-EE2C1751022B}" presName="compNode" presStyleCnt="0"/>
      <dgm:spPr/>
    </dgm:pt>
    <dgm:pt modelId="{D695039E-0160-4F3D-8109-D520CCBFD098}" type="pres">
      <dgm:prSet presAssocID="{FAAB0E5D-332E-4F62-A3B9-EE2C1751022B}" presName="bgRect" presStyleLbl="bgShp" presStyleIdx="4" presStyleCnt="5"/>
      <dgm:spPr/>
    </dgm:pt>
    <dgm:pt modelId="{9AE2592F-6C1D-49B1-8131-47D869015CB2}" type="pres">
      <dgm:prSet presAssocID="{FAAB0E5D-332E-4F62-A3B9-EE2C1751022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EBF76F2F-B507-47C4-AE63-70ADFEDBB597}" type="pres">
      <dgm:prSet presAssocID="{FAAB0E5D-332E-4F62-A3B9-EE2C1751022B}" presName="spaceRect" presStyleCnt="0"/>
      <dgm:spPr/>
    </dgm:pt>
    <dgm:pt modelId="{BC01F2D6-5FFB-4BBF-B718-7D0A17B1AB83}" type="pres">
      <dgm:prSet presAssocID="{FAAB0E5D-332E-4F62-A3B9-EE2C1751022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8BB700E-9A2F-4D6E-AE40-1B535A94C837}" srcId="{4B285C82-CD2B-482D-85B5-2E4F8EAFA3DE}" destId="{389EF1C7-9812-4FF6-81C6-494523C5AF24}" srcOrd="3" destOrd="0" parTransId="{47F647D5-3D36-46E4-8499-BFBCA13995C2}" sibTransId="{1F61128A-DFF0-4A66-B33E-3D48C5B24DAA}"/>
    <dgm:cxn modelId="{EFC27C1C-45D7-43A8-BF1D-556CAE4FE30A}" type="presOf" srcId="{84208EBB-2C3F-4B1B-A5B1-822222CB4504}" destId="{BD8C6C43-979C-49F4-A181-38E5766535AC}" srcOrd="0" destOrd="0" presId="urn:microsoft.com/office/officeart/2018/2/layout/IconVerticalSolidList"/>
    <dgm:cxn modelId="{0854A74C-C9F2-49F3-B984-9E5C9D7D810B}" srcId="{4B285C82-CD2B-482D-85B5-2E4F8EAFA3DE}" destId="{ADC936DC-E2ED-4E36-9052-FD92D6BC5C06}" srcOrd="1" destOrd="0" parTransId="{ABAC1068-7508-4663-92EB-F87ECDE6621F}" sibTransId="{047D2D81-B502-4E70-89BD-3D143205208F}"/>
    <dgm:cxn modelId="{ABA09092-EC2F-4E68-B749-E18EDF86B25C}" srcId="{4B285C82-CD2B-482D-85B5-2E4F8EAFA3DE}" destId="{FAAB0E5D-332E-4F62-A3B9-EE2C1751022B}" srcOrd="4" destOrd="0" parTransId="{D808738F-2FB2-4DDE-A05C-EE54E7DF88D4}" sibTransId="{27725574-9044-4624-AA46-59EA663ECF8D}"/>
    <dgm:cxn modelId="{264DFE94-FBB3-4CBC-8B39-0E90B3520250}" type="presOf" srcId="{FAAB0E5D-332E-4F62-A3B9-EE2C1751022B}" destId="{BC01F2D6-5FFB-4BBF-B718-7D0A17B1AB83}" srcOrd="0" destOrd="0" presId="urn:microsoft.com/office/officeart/2018/2/layout/IconVerticalSolidList"/>
    <dgm:cxn modelId="{3CF8BFA4-BDBA-494C-A338-A9AFA117BB2F}" type="presOf" srcId="{ADC936DC-E2ED-4E36-9052-FD92D6BC5C06}" destId="{F4FFD7A0-48B3-4404-9542-1008AD3DDB66}" srcOrd="0" destOrd="0" presId="urn:microsoft.com/office/officeart/2018/2/layout/IconVerticalSolidList"/>
    <dgm:cxn modelId="{68C6EAAB-CE26-47DF-8A79-A03DE800E810}" type="presOf" srcId="{4B285C82-CD2B-482D-85B5-2E4F8EAFA3DE}" destId="{5282F31F-7657-4F1A-8995-440A6081DAA9}" srcOrd="0" destOrd="0" presId="urn:microsoft.com/office/officeart/2018/2/layout/IconVerticalSolidList"/>
    <dgm:cxn modelId="{4CF30EB5-B1B1-46CC-849E-03C34B1E77E6}" type="presOf" srcId="{389EF1C7-9812-4FF6-81C6-494523C5AF24}" destId="{593C7CFC-B9A8-405D-AD6C-F5B974CF3832}" srcOrd="0" destOrd="0" presId="urn:microsoft.com/office/officeart/2018/2/layout/IconVerticalSolidList"/>
    <dgm:cxn modelId="{624B1CF0-9F91-4943-967C-AED47758AA54}" srcId="{4B285C82-CD2B-482D-85B5-2E4F8EAFA3DE}" destId="{1A5E834E-8BAF-46A9-A669-4C5EF905E461}" srcOrd="2" destOrd="0" parTransId="{442394A5-9424-4DB7-8C21-4578B645D84E}" sibTransId="{32A7DA06-75DF-4987-A8BE-049E74728426}"/>
    <dgm:cxn modelId="{7B858CFB-322A-4F9A-A072-630975B8F120}" srcId="{4B285C82-CD2B-482D-85B5-2E4F8EAFA3DE}" destId="{84208EBB-2C3F-4B1B-A5B1-822222CB4504}" srcOrd="0" destOrd="0" parTransId="{7B77E685-0832-4AE4-A094-B78F19AD92A8}" sibTransId="{4D18DF9E-151F-4092-8F9F-1D26499920AC}"/>
    <dgm:cxn modelId="{DCADE4FF-0031-46D2-9456-A4FE4D71DB5F}" type="presOf" srcId="{1A5E834E-8BAF-46A9-A669-4C5EF905E461}" destId="{32E572BE-18BB-4ED7-973C-065C8D3545B7}" srcOrd="0" destOrd="0" presId="urn:microsoft.com/office/officeart/2018/2/layout/IconVerticalSolidList"/>
    <dgm:cxn modelId="{C2AFD064-DA5A-4A0C-82AC-E0F6A4F8E336}" type="presParOf" srcId="{5282F31F-7657-4F1A-8995-440A6081DAA9}" destId="{1A16CBAE-3FA1-4615-A22E-1C3E4FBA35B4}" srcOrd="0" destOrd="0" presId="urn:microsoft.com/office/officeart/2018/2/layout/IconVerticalSolidList"/>
    <dgm:cxn modelId="{BBAF394A-7D23-4A63-B016-F3429E147E4C}" type="presParOf" srcId="{1A16CBAE-3FA1-4615-A22E-1C3E4FBA35B4}" destId="{1E013FC2-1038-4471-8BB2-32EB3CA19BDC}" srcOrd="0" destOrd="0" presId="urn:microsoft.com/office/officeart/2018/2/layout/IconVerticalSolidList"/>
    <dgm:cxn modelId="{D2DFBD55-7FCC-4A0C-81CD-E3A32B61A7A8}" type="presParOf" srcId="{1A16CBAE-3FA1-4615-A22E-1C3E4FBA35B4}" destId="{D4F93F4F-1760-4C51-9320-FD46FF3EB740}" srcOrd="1" destOrd="0" presId="urn:microsoft.com/office/officeart/2018/2/layout/IconVerticalSolidList"/>
    <dgm:cxn modelId="{494667A9-2917-4321-8B5F-265BD94D2B81}" type="presParOf" srcId="{1A16CBAE-3FA1-4615-A22E-1C3E4FBA35B4}" destId="{6C54652A-2F97-42B9-8590-6F7358206285}" srcOrd="2" destOrd="0" presId="urn:microsoft.com/office/officeart/2018/2/layout/IconVerticalSolidList"/>
    <dgm:cxn modelId="{B4DF1695-1F08-423B-96F4-481E910A97FB}" type="presParOf" srcId="{1A16CBAE-3FA1-4615-A22E-1C3E4FBA35B4}" destId="{BD8C6C43-979C-49F4-A181-38E5766535AC}" srcOrd="3" destOrd="0" presId="urn:microsoft.com/office/officeart/2018/2/layout/IconVerticalSolidList"/>
    <dgm:cxn modelId="{A4BECA74-691E-40B0-9CF5-FB8ECF238ACB}" type="presParOf" srcId="{5282F31F-7657-4F1A-8995-440A6081DAA9}" destId="{B9D62C10-390D-4E37-AC88-B5F38333AC34}" srcOrd="1" destOrd="0" presId="urn:microsoft.com/office/officeart/2018/2/layout/IconVerticalSolidList"/>
    <dgm:cxn modelId="{E3BE7A23-E444-4CB8-AF6A-24BA8907F858}" type="presParOf" srcId="{5282F31F-7657-4F1A-8995-440A6081DAA9}" destId="{5BD547F6-9FEA-4E7F-A534-0F5C15A2EAC3}" srcOrd="2" destOrd="0" presId="urn:microsoft.com/office/officeart/2018/2/layout/IconVerticalSolidList"/>
    <dgm:cxn modelId="{8AF5ACDA-60DF-4F7E-AD32-FF01C447302A}" type="presParOf" srcId="{5BD547F6-9FEA-4E7F-A534-0F5C15A2EAC3}" destId="{E3127F26-1397-499A-B561-043247385EC5}" srcOrd="0" destOrd="0" presId="urn:microsoft.com/office/officeart/2018/2/layout/IconVerticalSolidList"/>
    <dgm:cxn modelId="{61DEFAE4-5E7B-403D-AD03-9759221EE6B3}" type="presParOf" srcId="{5BD547F6-9FEA-4E7F-A534-0F5C15A2EAC3}" destId="{3F2272D1-E97C-4453-85BF-64ED9A5409E5}" srcOrd="1" destOrd="0" presId="urn:microsoft.com/office/officeart/2018/2/layout/IconVerticalSolidList"/>
    <dgm:cxn modelId="{7AEBBF0F-7139-4D51-98EB-B83DBBA37C27}" type="presParOf" srcId="{5BD547F6-9FEA-4E7F-A534-0F5C15A2EAC3}" destId="{64D4AEFB-A3FF-470D-A6B8-5D45C21885A8}" srcOrd="2" destOrd="0" presId="urn:microsoft.com/office/officeart/2018/2/layout/IconVerticalSolidList"/>
    <dgm:cxn modelId="{489A2D36-3F7D-461E-81D7-FC63DD2108BC}" type="presParOf" srcId="{5BD547F6-9FEA-4E7F-A534-0F5C15A2EAC3}" destId="{F4FFD7A0-48B3-4404-9542-1008AD3DDB66}" srcOrd="3" destOrd="0" presId="urn:microsoft.com/office/officeart/2018/2/layout/IconVerticalSolidList"/>
    <dgm:cxn modelId="{A406AEDE-67FE-4B87-96F5-A03E0CC2BDC0}" type="presParOf" srcId="{5282F31F-7657-4F1A-8995-440A6081DAA9}" destId="{D26EA0EA-887D-48BE-AAB1-6CDECB4A40A1}" srcOrd="3" destOrd="0" presId="urn:microsoft.com/office/officeart/2018/2/layout/IconVerticalSolidList"/>
    <dgm:cxn modelId="{75B236D5-71F8-4B54-8FCE-427ABC1F5043}" type="presParOf" srcId="{5282F31F-7657-4F1A-8995-440A6081DAA9}" destId="{DF35FB60-C9C5-4F9E-BA5D-6308714E902F}" srcOrd="4" destOrd="0" presId="urn:microsoft.com/office/officeart/2018/2/layout/IconVerticalSolidList"/>
    <dgm:cxn modelId="{DA861B70-7D49-46C2-B611-7574787BF12F}" type="presParOf" srcId="{DF35FB60-C9C5-4F9E-BA5D-6308714E902F}" destId="{F653642C-AD39-41D1-9D42-D1EE1BEF646F}" srcOrd="0" destOrd="0" presId="urn:microsoft.com/office/officeart/2018/2/layout/IconVerticalSolidList"/>
    <dgm:cxn modelId="{E25E5F6E-7593-4C8C-9204-311D93699AE2}" type="presParOf" srcId="{DF35FB60-C9C5-4F9E-BA5D-6308714E902F}" destId="{B5436996-8CDE-49A3-A1C7-DBBF578B2789}" srcOrd="1" destOrd="0" presId="urn:microsoft.com/office/officeart/2018/2/layout/IconVerticalSolidList"/>
    <dgm:cxn modelId="{24E3D4C8-7B8F-4217-8C4C-46DF223FB9E7}" type="presParOf" srcId="{DF35FB60-C9C5-4F9E-BA5D-6308714E902F}" destId="{1BCD3B44-DF5A-416D-9A79-94396E5F2789}" srcOrd="2" destOrd="0" presId="urn:microsoft.com/office/officeart/2018/2/layout/IconVerticalSolidList"/>
    <dgm:cxn modelId="{231A7944-1D3A-4BCD-935D-054E7EF8DE71}" type="presParOf" srcId="{DF35FB60-C9C5-4F9E-BA5D-6308714E902F}" destId="{32E572BE-18BB-4ED7-973C-065C8D3545B7}" srcOrd="3" destOrd="0" presId="urn:microsoft.com/office/officeart/2018/2/layout/IconVerticalSolidList"/>
    <dgm:cxn modelId="{D3B02C48-AAD6-48FF-AB65-D20DFEE17C31}" type="presParOf" srcId="{5282F31F-7657-4F1A-8995-440A6081DAA9}" destId="{8DB77057-6E11-4566-BC6C-B686DED56742}" srcOrd="5" destOrd="0" presId="urn:microsoft.com/office/officeart/2018/2/layout/IconVerticalSolidList"/>
    <dgm:cxn modelId="{59831855-20DD-4433-A11E-1FB3A3F5F6F0}" type="presParOf" srcId="{5282F31F-7657-4F1A-8995-440A6081DAA9}" destId="{AFE2AAA5-3EE1-460D-8DA8-D6DE36421481}" srcOrd="6" destOrd="0" presId="urn:microsoft.com/office/officeart/2018/2/layout/IconVerticalSolidList"/>
    <dgm:cxn modelId="{1691BF8D-32BE-4E3A-9C9B-2F2D0BF0938A}" type="presParOf" srcId="{AFE2AAA5-3EE1-460D-8DA8-D6DE36421481}" destId="{5C83E487-EC26-462B-A1C5-6EABF97DEF13}" srcOrd="0" destOrd="0" presId="urn:microsoft.com/office/officeart/2018/2/layout/IconVerticalSolidList"/>
    <dgm:cxn modelId="{A6E2F280-AB20-4F2F-8BA3-C423058DA8E4}" type="presParOf" srcId="{AFE2AAA5-3EE1-460D-8DA8-D6DE36421481}" destId="{D8087AB4-6B27-43B6-8816-8A7223405553}" srcOrd="1" destOrd="0" presId="urn:microsoft.com/office/officeart/2018/2/layout/IconVerticalSolidList"/>
    <dgm:cxn modelId="{A06E5067-38D0-4E75-A3FD-12A39BFFACB4}" type="presParOf" srcId="{AFE2AAA5-3EE1-460D-8DA8-D6DE36421481}" destId="{49DC9562-14F3-4796-AECC-BCCAD1CAFE9F}" srcOrd="2" destOrd="0" presId="urn:microsoft.com/office/officeart/2018/2/layout/IconVerticalSolidList"/>
    <dgm:cxn modelId="{2BC7CE71-C8E6-4D1D-9055-9F3D0B03F8ED}" type="presParOf" srcId="{AFE2AAA5-3EE1-460D-8DA8-D6DE36421481}" destId="{593C7CFC-B9A8-405D-AD6C-F5B974CF3832}" srcOrd="3" destOrd="0" presId="urn:microsoft.com/office/officeart/2018/2/layout/IconVerticalSolidList"/>
    <dgm:cxn modelId="{38EDDB4F-B7F6-4945-B85C-2F2A0A3E8912}" type="presParOf" srcId="{5282F31F-7657-4F1A-8995-440A6081DAA9}" destId="{199E0E80-A196-4A49-B3B1-207547CAD7C7}" srcOrd="7" destOrd="0" presId="urn:microsoft.com/office/officeart/2018/2/layout/IconVerticalSolidList"/>
    <dgm:cxn modelId="{21F57F41-338F-44CD-A014-28DFA15EA279}" type="presParOf" srcId="{5282F31F-7657-4F1A-8995-440A6081DAA9}" destId="{03E818C9-6CA7-44BF-9253-E153E75D3EEB}" srcOrd="8" destOrd="0" presId="urn:microsoft.com/office/officeart/2018/2/layout/IconVerticalSolidList"/>
    <dgm:cxn modelId="{D90BC7D8-70B0-4DD5-8526-05D18D52A01C}" type="presParOf" srcId="{03E818C9-6CA7-44BF-9253-E153E75D3EEB}" destId="{D695039E-0160-4F3D-8109-D520CCBFD098}" srcOrd="0" destOrd="0" presId="urn:microsoft.com/office/officeart/2018/2/layout/IconVerticalSolidList"/>
    <dgm:cxn modelId="{0A43B831-7C61-44AD-ACB1-42F23A69715A}" type="presParOf" srcId="{03E818C9-6CA7-44BF-9253-E153E75D3EEB}" destId="{9AE2592F-6C1D-49B1-8131-47D869015CB2}" srcOrd="1" destOrd="0" presId="urn:microsoft.com/office/officeart/2018/2/layout/IconVerticalSolidList"/>
    <dgm:cxn modelId="{79369927-A1F9-40B5-BB17-C7A5E49ED97D}" type="presParOf" srcId="{03E818C9-6CA7-44BF-9253-E153E75D3EEB}" destId="{EBF76F2F-B507-47C4-AE63-70ADFEDBB597}" srcOrd="2" destOrd="0" presId="urn:microsoft.com/office/officeart/2018/2/layout/IconVerticalSolidList"/>
    <dgm:cxn modelId="{8A82CA48-E866-41A9-87CF-E093EA8FBFB6}" type="presParOf" srcId="{03E818C9-6CA7-44BF-9253-E153E75D3EEB}" destId="{BC01F2D6-5FFB-4BBF-B718-7D0A17B1AB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AC9E4-4E40-A346-BA90-94A5A07B0241}">
      <dsp:nvSpPr>
        <dsp:cNvPr id="0" name=""/>
        <dsp:cNvSpPr/>
      </dsp:nvSpPr>
      <dsp:spPr>
        <a:xfrm>
          <a:off x="0" y="0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7D57DD-355F-0045-9961-6958CA0E7404}">
      <dsp:nvSpPr>
        <dsp:cNvPr id="0" name=""/>
        <dsp:cNvSpPr/>
      </dsp:nvSpPr>
      <dsp:spPr>
        <a:xfrm>
          <a:off x="0" y="0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Customers ,orders, sellers , Product category name ,Geological and order items  dataset has no missing values.</a:t>
          </a:r>
          <a:endParaRPr lang="en-US" sz="2000" kern="1200"/>
        </a:p>
      </dsp:txBody>
      <dsp:txXfrm>
        <a:off x="0" y="0"/>
        <a:ext cx="6683374" cy="1151731"/>
      </dsp:txXfrm>
    </dsp:sp>
    <dsp:sp modelId="{E562C0D0-C366-A248-A0E2-8FCC34821EF2}">
      <dsp:nvSpPr>
        <dsp:cNvPr id="0" name=""/>
        <dsp:cNvSpPr/>
      </dsp:nvSpPr>
      <dsp:spPr>
        <a:xfrm>
          <a:off x="0" y="1151731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458064"/>
                <a:satOff val="-2807"/>
                <a:lumOff val="196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458064"/>
                <a:satOff val="-2807"/>
                <a:lumOff val="196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458064"/>
                <a:satOff val="-2807"/>
                <a:lumOff val="196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458064"/>
              <a:satOff val="-2807"/>
              <a:lumOff val="196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E06E78-BEED-BF4F-A4DF-499169F6D5D7}">
      <dsp:nvSpPr>
        <dsp:cNvPr id="0" name=""/>
        <dsp:cNvSpPr/>
      </dsp:nvSpPr>
      <dsp:spPr>
        <a:xfrm>
          <a:off x="0" y="1151731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In payments dataset Payment type feature has 7% of missing value and we are replacing with the mode.</a:t>
          </a:r>
          <a:endParaRPr lang="en-US" sz="2000" kern="1200"/>
        </a:p>
      </dsp:txBody>
      <dsp:txXfrm>
        <a:off x="0" y="1151731"/>
        <a:ext cx="6683374" cy="1151731"/>
      </dsp:txXfrm>
    </dsp:sp>
    <dsp:sp modelId="{4722C4E3-D879-9046-A934-6AFF5322F84D}">
      <dsp:nvSpPr>
        <dsp:cNvPr id="0" name=""/>
        <dsp:cNvSpPr/>
      </dsp:nvSpPr>
      <dsp:spPr>
        <a:xfrm>
          <a:off x="0" y="23034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916128"/>
                <a:satOff val="-5613"/>
                <a:lumOff val="39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916128"/>
                <a:satOff val="-5613"/>
                <a:lumOff val="39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916128"/>
                <a:satOff val="-5613"/>
                <a:lumOff val="39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916128"/>
              <a:satOff val="-5613"/>
              <a:lumOff val="39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910F6-BEFD-C94D-832E-A2AC8CDF54D0}">
      <dsp:nvSpPr>
        <dsp:cNvPr id="0" name=""/>
        <dsp:cNvSpPr/>
      </dsp:nvSpPr>
      <dsp:spPr>
        <a:xfrm>
          <a:off x="0" y="2303462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In reviews dataset review title has around 80% of missing values so we are removing the columns and reviews comments has around 50% of data missing and replaced with word ‘</a:t>
          </a:r>
          <a:r>
            <a:rPr lang="en-US" sz="2000" kern="1200" baseline="0" dirty="0" err="1"/>
            <a:t>Noinformation</a:t>
          </a:r>
          <a:r>
            <a:rPr lang="en-US" sz="2000" kern="1200" baseline="0" dirty="0"/>
            <a:t>’.</a:t>
          </a:r>
          <a:endParaRPr lang="en-US" sz="2000" kern="1200" dirty="0"/>
        </a:p>
      </dsp:txBody>
      <dsp:txXfrm>
        <a:off x="0" y="2303462"/>
        <a:ext cx="6683374" cy="1151731"/>
      </dsp:txXfrm>
    </dsp:sp>
    <dsp:sp modelId="{CE1DE599-2478-3F47-87F7-D68B25D2C7C4}">
      <dsp:nvSpPr>
        <dsp:cNvPr id="0" name=""/>
        <dsp:cNvSpPr/>
      </dsp:nvSpPr>
      <dsp:spPr>
        <a:xfrm>
          <a:off x="0" y="3455193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4374192"/>
                <a:satOff val="-8420"/>
                <a:lumOff val="58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4374192"/>
                <a:satOff val="-8420"/>
                <a:lumOff val="58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4374192"/>
                <a:satOff val="-8420"/>
                <a:lumOff val="58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4374192"/>
              <a:satOff val="-8420"/>
              <a:lumOff val="588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FC3E31-982C-8044-ABB1-A44975D3D37A}">
      <dsp:nvSpPr>
        <dsp:cNvPr id="0" name=""/>
        <dsp:cNvSpPr/>
      </dsp:nvSpPr>
      <dsp:spPr>
        <a:xfrm>
          <a:off x="0" y="3455193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In products dataset , product length and product width has around 4% values are missing.</a:t>
          </a:r>
          <a:endParaRPr lang="en-US" sz="2000" kern="1200"/>
        </a:p>
      </dsp:txBody>
      <dsp:txXfrm>
        <a:off x="0" y="3455193"/>
        <a:ext cx="6683374" cy="1151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6CF5-774D-0942-B5F7-D59B61AE8DBD}">
      <dsp:nvSpPr>
        <dsp:cNvPr id="0" name=""/>
        <dsp:cNvSpPr/>
      </dsp:nvSpPr>
      <dsp:spPr>
        <a:xfrm>
          <a:off x="0" y="84737"/>
          <a:ext cx="6683374" cy="10881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As our reviews dataset we had text data so we removed the following things:</a:t>
          </a:r>
          <a:endParaRPr lang="en-US" sz="3000" kern="1200"/>
        </a:p>
      </dsp:txBody>
      <dsp:txXfrm>
        <a:off x="53117" y="137854"/>
        <a:ext cx="6577140" cy="981866"/>
      </dsp:txXfrm>
    </dsp:sp>
    <dsp:sp modelId="{7EC7BFF0-BA74-0142-9CC5-12048AB95C44}">
      <dsp:nvSpPr>
        <dsp:cNvPr id="0" name=""/>
        <dsp:cNvSpPr/>
      </dsp:nvSpPr>
      <dsp:spPr>
        <a:xfrm>
          <a:off x="0" y="1172837"/>
          <a:ext cx="6683374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19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baseline="0"/>
            <a:t>Emojis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baseline="0"/>
            <a:t>Html tags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baseline="0"/>
            <a:t>Special characters except exclamation mark</a:t>
          </a:r>
          <a:endParaRPr lang="en-US" sz="2300" kern="1200"/>
        </a:p>
      </dsp:txBody>
      <dsp:txXfrm>
        <a:off x="0" y="1172837"/>
        <a:ext cx="6683374" cy="1086750"/>
      </dsp:txXfrm>
    </dsp:sp>
    <dsp:sp modelId="{1989EED2-234D-5445-BFBF-C53F14D846D8}">
      <dsp:nvSpPr>
        <dsp:cNvPr id="0" name=""/>
        <dsp:cNvSpPr/>
      </dsp:nvSpPr>
      <dsp:spPr>
        <a:xfrm>
          <a:off x="0" y="2259587"/>
          <a:ext cx="6683374" cy="1088100"/>
        </a:xfrm>
        <a:prstGeom prst="roundRect">
          <a:avLst/>
        </a:prstGeom>
        <a:gradFill rotWithShape="0">
          <a:gsLst>
            <a:gs pos="0">
              <a:schemeClr val="accent2">
                <a:hueOff val="-2187096"/>
                <a:satOff val="-4210"/>
                <a:lumOff val="29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187096"/>
                <a:satOff val="-4210"/>
                <a:lumOff val="29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187096"/>
                <a:satOff val="-4210"/>
                <a:lumOff val="29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Then we perform stemming </a:t>
          </a:r>
          <a:endParaRPr lang="en-US" sz="3000" kern="1200"/>
        </a:p>
      </dsp:txBody>
      <dsp:txXfrm>
        <a:off x="53117" y="2312704"/>
        <a:ext cx="6577140" cy="981866"/>
      </dsp:txXfrm>
    </dsp:sp>
    <dsp:sp modelId="{751E0BFA-9D67-FC44-83F1-A3B15A644AC5}">
      <dsp:nvSpPr>
        <dsp:cNvPr id="0" name=""/>
        <dsp:cNvSpPr/>
      </dsp:nvSpPr>
      <dsp:spPr>
        <a:xfrm>
          <a:off x="0" y="3434087"/>
          <a:ext cx="6683374" cy="1088100"/>
        </a:xfrm>
        <a:prstGeom prst="roundRect">
          <a:avLst/>
        </a:prstGeom>
        <a:gradFill rotWithShape="0">
          <a:gsLst>
            <a:gs pos="0">
              <a:schemeClr val="accent2">
                <a:hueOff val="-4374192"/>
                <a:satOff val="-8420"/>
                <a:lumOff val="58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4374192"/>
                <a:satOff val="-8420"/>
                <a:lumOff val="58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4374192"/>
                <a:satOff val="-8420"/>
                <a:lumOff val="58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Then we performed POS tagging.</a:t>
          </a:r>
          <a:endParaRPr lang="en-US" sz="3000" kern="1200"/>
        </a:p>
      </dsp:txBody>
      <dsp:txXfrm>
        <a:off x="53117" y="3487204"/>
        <a:ext cx="6577140" cy="981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F03D6-E507-4A74-A885-172922A14C32}">
      <dsp:nvSpPr>
        <dsp:cNvPr id="0" name=""/>
        <dsp:cNvSpPr/>
      </dsp:nvSpPr>
      <dsp:spPr>
        <a:xfrm>
          <a:off x="402600" y="434533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4C9B7-818F-43BB-9F7F-0AB9C9939C97}">
      <dsp:nvSpPr>
        <dsp:cNvPr id="0" name=""/>
        <dsp:cNvSpPr/>
      </dsp:nvSpPr>
      <dsp:spPr>
        <a:xfrm>
          <a:off x="636600" y="6685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89E53-D2B4-45F1-94B6-912609AC01A7}">
      <dsp:nvSpPr>
        <dsp:cNvPr id="0" name=""/>
        <dsp:cNvSpPr/>
      </dsp:nvSpPr>
      <dsp:spPr>
        <a:xfrm>
          <a:off x="51600" y="18745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baseline="0"/>
            <a:t>16 V Cpu 30GB Ram</a:t>
          </a:r>
          <a:endParaRPr lang="en-US" sz="2400" kern="1200"/>
        </a:p>
      </dsp:txBody>
      <dsp:txXfrm>
        <a:off x="51600" y="1874533"/>
        <a:ext cx="1800000" cy="720000"/>
      </dsp:txXfrm>
    </dsp:sp>
    <dsp:sp modelId="{0FCC9667-545A-4FCB-B377-6E9002CF27F3}">
      <dsp:nvSpPr>
        <dsp:cNvPr id="0" name=""/>
        <dsp:cNvSpPr/>
      </dsp:nvSpPr>
      <dsp:spPr>
        <a:xfrm>
          <a:off x="2517600" y="434533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D182B-757A-488E-87F1-C73240BAE6F8}">
      <dsp:nvSpPr>
        <dsp:cNvPr id="0" name=""/>
        <dsp:cNvSpPr/>
      </dsp:nvSpPr>
      <dsp:spPr>
        <a:xfrm>
          <a:off x="2751600" y="6685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76A2E-FB7C-47C6-8CF1-BE723C17E0DA}">
      <dsp:nvSpPr>
        <dsp:cNvPr id="0" name=""/>
        <dsp:cNvSpPr/>
      </dsp:nvSpPr>
      <dsp:spPr>
        <a:xfrm>
          <a:off x="2166600" y="18745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baseline="0"/>
            <a:t>Gpu: Nvidia Tesla V100</a:t>
          </a:r>
          <a:endParaRPr lang="en-US" sz="2400" kern="1200"/>
        </a:p>
      </dsp:txBody>
      <dsp:txXfrm>
        <a:off x="2166600" y="1874533"/>
        <a:ext cx="1800000" cy="720000"/>
      </dsp:txXfrm>
    </dsp:sp>
    <dsp:sp modelId="{108A39BD-8E10-4947-AFF2-5F81D11E9D3E}">
      <dsp:nvSpPr>
        <dsp:cNvPr id="0" name=""/>
        <dsp:cNvSpPr/>
      </dsp:nvSpPr>
      <dsp:spPr>
        <a:xfrm>
          <a:off x="4632600" y="434533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29682-05A6-4B2F-86D8-EE0B96A1A724}">
      <dsp:nvSpPr>
        <dsp:cNvPr id="0" name=""/>
        <dsp:cNvSpPr/>
      </dsp:nvSpPr>
      <dsp:spPr>
        <a:xfrm>
          <a:off x="4866600" y="6685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2A79D-D6FF-4E71-96B4-D7CCFD14EC65}">
      <dsp:nvSpPr>
        <dsp:cNvPr id="0" name=""/>
        <dsp:cNvSpPr/>
      </dsp:nvSpPr>
      <dsp:spPr>
        <a:xfrm>
          <a:off x="4281600" y="18745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baseline="0"/>
            <a:t>Hive</a:t>
          </a:r>
          <a:endParaRPr lang="en-US" sz="2400" kern="1200"/>
        </a:p>
      </dsp:txBody>
      <dsp:txXfrm>
        <a:off x="4281600" y="1874533"/>
        <a:ext cx="1800000" cy="720000"/>
      </dsp:txXfrm>
    </dsp:sp>
    <dsp:sp modelId="{9D884413-CA5C-480C-B4A5-8D9047C642F8}">
      <dsp:nvSpPr>
        <dsp:cNvPr id="0" name=""/>
        <dsp:cNvSpPr/>
      </dsp:nvSpPr>
      <dsp:spPr>
        <a:xfrm>
          <a:off x="6747600" y="434533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D96CF-8CE1-4B45-8310-67B0A0426F79}">
      <dsp:nvSpPr>
        <dsp:cNvPr id="0" name=""/>
        <dsp:cNvSpPr/>
      </dsp:nvSpPr>
      <dsp:spPr>
        <a:xfrm>
          <a:off x="6981600" y="6685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DB13F-2199-4466-AD7F-423B59FC2462}">
      <dsp:nvSpPr>
        <dsp:cNvPr id="0" name=""/>
        <dsp:cNvSpPr/>
      </dsp:nvSpPr>
      <dsp:spPr>
        <a:xfrm>
          <a:off x="6396600" y="18745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baseline="0"/>
            <a:t>Spark</a:t>
          </a:r>
          <a:endParaRPr lang="en-US" sz="2400" kern="1200"/>
        </a:p>
      </dsp:txBody>
      <dsp:txXfrm>
        <a:off x="6396600" y="1874533"/>
        <a:ext cx="1800000" cy="720000"/>
      </dsp:txXfrm>
    </dsp:sp>
    <dsp:sp modelId="{A097933B-4DF8-4C1C-90BE-C3DAA9AB5352}">
      <dsp:nvSpPr>
        <dsp:cNvPr id="0" name=""/>
        <dsp:cNvSpPr/>
      </dsp:nvSpPr>
      <dsp:spPr>
        <a:xfrm>
          <a:off x="8862600" y="434533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6C96A-500C-467D-A771-CEBCDD7F9BAD}">
      <dsp:nvSpPr>
        <dsp:cNvPr id="0" name=""/>
        <dsp:cNvSpPr/>
      </dsp:nvSpPr>
      <dsp:spPr>
        <a:xfrm>
          <a:off x="9096600" y="6685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35822-E841-46FB-9378-B1D4BB16A8A3}">
      <dsp:nvSpPr>
        <dsp:cNvPr id="0" name=""/>
        <dsp:cNvSpPr/>
      </dsp:nvSpPr>
      <dsp:spPr>
        <a:xfrm>
          <a:off x="8511600" y="18745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baseline="0"/>
            <a:t>Tableau and R</a:t>
          </a:r>
          <a:endParaRPr lang="en-US" sz="2400" kern="1200"/>
        </a:p>
      </dsp:txBody>
      <dsp:txXfrm>
        <a:off x="8511600" y="1874533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6EE6D-B3D9-4170-8FF6-FD3A216A74E6}">
      <dsp:nvSpPr>
        <dsp:cNvPr id="0" name=""/>
        <dsp:cNvSpPr/>
      </dsp:nvSpPr>
      <dsp:spPr>
        <a:xfrm>
          <a:off x="0" y="3599"/>
          <a:ext cx="6683374" cy="7666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182B1-2169-4C0B-8D6B-2BDD627B0A5C}">
      <dsp:nvSpPr>
        <dsp:cNvPr id="0" name=""/>
        <dsp:cNvSpPr/>
      </dsp:nvSpPr>
      <dsp:spPr>
        <a:xfrm>
          <a:off x="231902" y="176088"/>
          <a:ext cx="421641" cy="421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5D3E-D4F1-489A-9378-56FE96062495}">
      <dsp:nvSpPr>
        <dsp:cNvPr id="0" name=""/>
        <dsp:cNvSpPr/>
      </dsp:nvSpPr>
      <dsp:spPr>
        <a:xfrm>
          <a:off x="885447" y="3599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Forming a rich dataset by integrating the data from different files which can be used in modeling the customer segmentation.</a:t>
          </a:r>
        </a:p>
      </dsp:txBody>
      <dsp:txXfrm>
        <a:off x="885447" y="3599"/>
        <a:ext cx="5797927" cy="766621"/>
      </dsp:txXfrm>
    </dsp:sp>
    <dsp:sp modelId="{1A1BA5BF-1914-44D0-BD4A-6BBEF21C5B51}">
      <dsp:nvSpPr>
        <dsp:cNvPr id="0" name=""/>
        <dsp:cNvSpPr/>
      </dsp:nvSpPr>
      <dsp:spPr>
        <a:xfrm>
          <a:off x="0" y="961875"/>
          <a:ext cx="6683374" cy="766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C2147-B232-4CD3-89E2-5DF346061A51}">
      <dsp:nvSpPr>
        <dsp:cNvPr id="0" name=""/>
        <dsp:cNvSpPr/>
      </dsp:nvSpPr>
      <dsp:spPr>
        <a:xfrm>
          <a:off x="231902" y="1134365"/>
          <a:ext cx="421641" cy="421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91FF1-99F5-4C3E-8C73-6BD349F24074}">
      <dsp:nvSpPr>
        <dsp:cNvPr id="0" name=""/>
        <dsp:cNvSpPr/>
      </dsp:nvSpPr>
      <dsp:spPr>
        <a:xfrm>
          <a:off x="885447" y="961875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Performing customer segmentation to create a cluster of customers specifying what are there interests on products for each group.</a:t>
          </a:r>
        </a:p>
      </dsp:txBody>
      <dsp:txXfrm>
        <a:off x="885447" y="961875"/>
        <a:ext cx="5797927" cy="766621"/>
      </dsp:txXfrm>
    </dsp:sp>
    <dsp:sp modelId="{3EA0C3A7-CD3E-49A7-980E-0DAC271FF5D3}">
      <dsp:nvSpPr>
        <dsp:cNvPr id="0" name=""/>
        <dsp:cNvSpPr/>
      </dsp:nvSpPr>
      <dsp:spPr>
        <a:xfrm>
          <a:off x="0" y="1920151"/>
          <a:ext cx="6683374" cy="7666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DA1E7-062B-4CA1-9DCD-6FDF0A553F1F}">
      <dsp:nvSpPr>
        <dsp:cNvPr id="0" name=""/>
        <dsp:cNvSpPr/>
      </dsp:nvSpPr>
      <dsp:spPr>
        <a:xfrm>
          <a:off x="231902" y="2092641"/>
          <a:ext cx="421641" cy="421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4C194-1366-4F88-8A88-6C2333DA2030}">
      <dsp:nvSpPr>
        <dsp:cNvPr id="0" name=""/>
        <dsp:cNvSpPr/>
      </dsp:nvSpPr>
      <dsp:spPr>
        <a:xfrm>
          <a:off x="885447" y="1920151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Analyzing which products are more interested and prone to get selled.</a:t>
          </a:r>
        </a:p>
      </dsp:txBody>
      <dsp:txXfrm>
        <a:off x="885447" y="1920151"/>
        <a:ext cx="5797927" cy="766621"/>
      </dsp:txXfrm>
    </dsp:sp>
    <dsp:sp modelId="{1D33F84D-EF75-41A2-BC33-992E2BAC8300}">
      <dsp:nvSpPr>
        <dsp:cNvPr id="0" name=""/>
        <dsp:cNvSpPr/>
      </dsp:nvSpPr>
      <dsp:spPr>
        <a:xfrm>
          <a:off x="0" y="2878428"/>
          <a:ext cx="6683374" cy="766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A51F7A-AEBD-464F-81F8-DA393D2F59B3}">
      <dsp:nvSpPr>
        <dsp:cNvPr id="0" name=""/>
        <dsp:cNvSpPr/>
      </dsp:nvSpPr>
      <dsp:spPr>
        <a:xfrm>
          <a:off x="231902" y="3050918"/>
          <a:ext cx="421641" cy="421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06E5F-3FA6-49B8-802C-B46B828FFCED}">
      <dsp:nvSpPr>
        <dsp:cNvPr id="0" name=""/>
        <dsp:cNvSpPr/>
      </dsp:nvSpPr>
      <dsp:spPr>
        <a:xfrm>
          <a:off x="885447" y="2878428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Analyzing the patterns of the clusters and find the valuable insights which would be helpful in increase of business market.</a:t>
          </a:r>
        </a:p>
      </dsp:txBody>
      <dsp:txXfrm>
        <a:off x="885447" y="2878428"/>
        <a:ext cx="5797927" cy="766621"/>
      </dsp:txXfrm>
    </dsp:sp>
    <dsp:sp modelId="{179204F7-BDB7-4AC9-AB9A-D0658A3B5700}">
      <dsp:nvSpPr>
        <dsp:cNvPr id="0" name=""/>
        <dsp:cNvSpPr/>
      </dsp:nvSpPr>
      <dsp:spPr>
        <a:xfrm>
          <a:off x="0" y="3836704"/>
          <a:ext cx="6683374" cy="7666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5D972-6E99-4569-B845-438F6EDA8554}">
      <dsp:nvSpPr>
        <dsp:cNvPr id="0" name=""/>
        <dsp:cNvSpPr/>
      </dsp:nvSpPr>
      <dsp:spPr>
        <a:xfrm>
          <a:off x="231902" y="4009194"/>
          <a:ext cx="421641" cy="421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D574F-D80D-4AF5-BBEA-8B80520E5429}">
      <dsp:nvSpPr>
        <dsp:cNvPr id="0" name=""/>
        <dsp:cNvSpPr/>
      </dsp:nvSpPr>
      <dsp:spPr>
        <a:xfrm>
          <a:off x="885447" y="3836704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Recommendation of products per customer by considering reviews, geological distance and previous purchases and using the previous clustering information.</a:t>
          </a:r>
        </a:p>
      </dsp:txBody>
      <dsp:txXfrm>
        <a:off x="885447" y="3836704"/>
        <a:ext cx="5797927" cy="7666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5171D-9DB5-4541-AB84-1210C716DA37}">
      <dsp:nvSpPr>
        <dsp:cNvPr id="0" name=""/>
        <dsp:cNvSpPr/>
      </dsp:nvSpPr>
      <dsp:spPr>
        <a:xfrm>
          <a:off x="0" y="748625"/>
          <a:ext cx="6683374" cy="13820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CC71B-25C8-4739-8AB3-5454DB9FE067}">
      <dsp:nvSpPr>
        <dsp:cNvPr id="0" name=""/>
        <dsp:cNvSpPr/>
      </dsp:nvSpPr>
      <dsp:spPr>
        <a:xfrm>
          <a:off x="418078" y="1059592"/>
          <a:ext cx="760142" cy="7601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80A97-6781-43BE-AA7D-A29049B2EE38}">
      <dsp:nvSpPr>
        <dsp:cNvPr id="0" name=""/>
        <dsp:cNvSpPr/>
      </dsp:nvSpPr>
      <dsp:spPr>
        <a:xfrm>
          <a:off x="1596299" y="748625"/>
          <a:ext cx="5087075" cy="1382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70" tIns="146270" rIns="146270" bIns="1462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used kmeans  as our clustering method.</a:t>
          </a:r>
        </a:p>
      </dsp:txBody>
      <dsp:txXfrm>
        <a:off x="1596299" y="748625"/>
        <a:ext cx="5087075" cy="1382077"/>
      </dsp:txXfrm>
    </dsp:sp>
    <dsp:sp modelId="{EFA84F67-1BE0-442B-9F1A-8C66E787097E}">
      <dsp:nvSpPr>
        <dsp:cNvPr id="0" name=""/>
        <dsp:cNvSpPr/>
      </dsp:nvSpPr>
      <dsp:spPr>
        <a:xfrm>
          <a:off x="0" y="2476222"/>
          <a:ext cx="6683374" cy="13820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C2F9D-11ED-4B7F-849A-D26E0EA688C0}">
      <dsp:nvSpPr>
        <dsp:cNvPr id="0" name=""/>
        <dsp:cNvSpPr/>
      </dsp:nvSpPr>
      <dsp:spPr>
        <a:xfrm>
          <a:off x="418078" y="2787189"/>
          <a:ext cx="760142" cy="7601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1CD63-DF44-4358-81C6-0DF712F5BEE1}">
      <dsp:nvSpPr>
        <dsp:cNvPr id="0" name=""/>
        <dsp:cNvSpPr/>
      </dsp:nvSpPr>
      <dsp:spPr>
        <a:xfrm>
          <a:off x="1596299" y="2476222"/>
          <a:ext cx="5087075" cy="1382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70" tIns="146270" rIns="146270" bIns="1462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Find out the optimal number of clusters as 3 by using silhouette method.</a:t>
          </a:r>
        </a:p>
      </dsp:txBody>
      <dsp:txXfrm>
        <a:off x="1596299" y="2476222"/>
        <a:ext cx="5087075" cy="13820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A0915-7411-44AF-855C-7A4EB08C1D86}">
      <dsp:nvSpPr>
        <dsp:cNvPr id="0" name=""/>
        <dsp:cNvSpPr/>
      </dsp:nvSpPr>
      <dsp:spPr>
        <a:xfrm>
          <a:off x="37178" y="365150"/>
          <a:ext cx="891912" cy="8919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2F26D-EE0A-4B34-86F0-6E36C84A963B}">
      <dsp:nvSpPr>
        <dsp:cNvPr id="0" name=""/>
        <dsp:cNvSpPr/>
      </dsp:nvSpPr>
      <dsp:spPr>
        <a:xfrm>
          <a:off x="224480" y="552452"/>
          <a:ext cx="517308" cy="5173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51BC3-1645-4DF1-BBB8-ED864B33C8C3}">
      <dsp:nvSpPr>
        <dsp:cNvPr id="0" name=""/>
        <dsp:cNvSpPr/>
      </dsp:nvSpPr>
      <dsp:spPr>
        <a:xfrm>
          <a:off x="1120214" y="365150"/>
          <a:ext cx="2102364" cy="89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Is_latedelivered</a:t>
          </a:r>
          <a:r>
            <a:rPr lang="en-US" sz="1100" kern="1200"/>
            <a:t>: if it is a late delivery will have value 0 and if it’s not value will be 1. </a:t>
          </a:r>
        </a:p>
      </dsp:txBody>
      <dsp:txXfrm>
        <a:off x="1120214" y="365150"/>
        <a:ext cx="2102364" cy="891912"/>
      </dsp:txXfrm>
    </dsp:sp>
    <dsp:sp modelId="{1758B7D7-54D6-4918-BD7E-AE88BCBEA2AF}">
      <dsp:nvSpPr>
        <dsp:cNvPr id="0" name=""/>
        <dsp:cNvSpPr/>
      </dsp:nvSpPr>
      <dsp:spPr>
        <a:xfrm>
          <a:off x="3588900" y="365150"/>
          <a:ext cx="891912" cy="891912"/>
        </a:xfrm>
        <a:prstGeom prst="ellips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CDBF8-B041-4BE3-A32A-D2828CE8FC14}">
      <dsp:nvSpPr>
        <dsp:cNvPr id="0" name=""/>
        <dsp:cNvSpPr/>
      </dsp:nvSpPr>
      <dsp:spPr>
        <a:xfrm>
          <a:off x="3776201" y="552452"/>
          <a:ext cx="517308" cy="5173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66A67-5ABC-4551-8D77-3C955EE059C8}">
      <dsp:nvSpPr>
        <dsp:cNvPr id="0" name=""/>
        <dsp:cNvSpPr/>
      </dsp:nvSpPr>
      <dsp:spPr>
        <a:xfrm>
          <a:off x="4671936" y="365150"/>
          <a:ext cx="2102364" cy="89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No_of latedeliverydays</a:t>
          </a:r>
          <a:r>
            <a:rPr lang="en-US" sz="1100" kern="1200"/>
            <a:t>: If it’s not a late delivery the number of days the ordered delivered late is 0 otherwise it will be the negative . </a:t>
          </a:r>
        </a:p>
      </dsp:txBody>
      <dsp:txXfrm>
        <a:off x="4671936" y="365150"/>
        <a:ext cx="2102364" cy="891912"/>
      </dsp:txXfrm>
    </dsp:sp>
    <dsp:sp modelId="{66385744-F540-4038-9A52-A112E5F977E2}">
      <dsp:nvSpPr>
        <dsp:cNvPr id="0" name=""/>
        <dsp:cNvSpPr/>
      </dsp:nvSpPr>
      <dsp:spPr>
        <a:xfrm>
          <a:off x="7140621" y="365150"/>
          <a:ext cx="891912" cy="891912"/>
        </a:xfrm>
        <a:prstGeom prst="ellips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7CF2E-68FB-4166-A023-C05E84EDACE2}">
      <dsp:nvSpPr>
        <dsp:cNvPr id="0" name=""/>
        <dsp:cNvSpPr/>
      </dsp:nvSpPr>
      <dsp:spPr>
        <a:xfrm>
          <a:off x="7327922" y="552452"/>
          <a:ext cx="517308" cy="5173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6287C-BA81-4609-9087-027F012D16A7}">
      <dsp:nvSpPr>
        <dsp:cNvPr id="0" name=""/>
        <dsp:cNvSpPr/>
      </dsp:nvSpPr>
      <dsp:spPr>
        <a:xfrm>
          <a:off x="8223657" y="365150"/>
          <a:ext cx="2102364" cy="89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Distance:</a:t>
          </a:r>
          <a:r>
            <a:rPr lang="en-US" sz="1100" b="1" kern="1200"/>
            <a:t> </a:t>
          </a:r>
          <a:r>
            <a:rPr lang="en-US" sz="1100" kern="1200"/>
            <a:t>calculate the distance between customer and seller. </a:t>
          </a:r>
        </a:p>
      </dsp:txBody>
      <dsp:txXfrm>
        <a:off x="8223657" y="365150"/>
        <a:ext cx="2102364" cy="891912"/>
      </dsp:txXfrm>
    </dsp:sp>
    <dsp:sp modelId="{EC061E41-7252-408B-8EE9-31E8B8335141}">
      <dsp:nvSpPr>
        <dsp:cNvPr id="0" name=""/>
        <dsp:cNvSpPr/>
      </dsp:nvSpPr>
      <dsp:spPr>
        <a:xfrm>
          <a:off x="37178" y="1772004"/>
          <a:ext cx="891912" cy="891912"/>
        </a:xfrm>
        <a:prstGeom prst="ellips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416F8-D754-4623-BFF9-ABCF165583B3}">
      <dsp:nvSpPr>
        <dsp:cNvPr id="0" name=""/>
        <dsp:cNvSpPr/>
      </dsp:nvSpPr>
      <dsp:spPr>
        <a:xfrm>
          <a:off x="224480" y="1959305"/>
          <a:ext cx="517308" cy="5173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191BA-D93F-4A5A-9BCE-164648DE1667}">
      <dsp:nvSpPr>
        <dsp:cNvPr id="0" name=""/>
        <dsp:cNvSpPr/>
      </dsp:nvSpPr>
      <dsp:spPr>
        <a:xfrm>
          <a:off x="1120214" y="1772004"/>
          <a:ext cx="2102364" cy="89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Polarity_of_review_text</a:t>
          </a:r>
          <a:r>
            <a:rPr lang="en-US" sz="1100" b="1" kern="1200"/>
            <a:t>: </a:t>
          </a:r>
          <a:r>
            <a:rPr lang="en-US" sz="1100" kern="1200"/>
            <a:t>By analyzing the review description and review title and will be making an sentiment analysis from it whether it is a positive polarity or negative polarity.</a:t>
          </a:r>
        </a:p>
      </dsp:txBody>
      <dsp:txXfrm>
        <a:off x="1120214" y="1772004"/>
        <a:ext cx="2102364" cy="891912"/>
      </dsp:txXfrm>
    </dsp:sp>
    <dsp:sp modelId="{0A70286D-4523-46B9-8138-C07B35237278}">
      <dsp:nvSpPr>
        <dsp:cNvPr id="0" name=""/>
        <dsp:cNvSpPr/>
      </dsp:nvSpPr>
      <dsp:spPr>
        <a:xfrm>
          <a:off x="3588900" y="1772004"/>
          <a:ext cx="891912" cy="891912"/>
        </a:xfrm>
        <a:prstGeom prst="ellips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EDD4D-A8E0-4EE1-84CA-50AC12FB6546}">
      <dsp:nvSpPr>
        <dsp:cNvPr id="0" name=""/>
        <dsp:cNvSpPr/>
      </dsp:nvSpPr>
      <dsp:spPr>
        <a:xfrm>
          <a:off x="3776201" y="1959305"/>
          <a:ext cx="517308" cy="5173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A0D23-09BB-47E6-9CCA-37A9491AADC9}">
      <dsp:nvSpPr>
        <dsp:cNvPr id="0" name=""/>
        <dsp:cNvSpPr/>
      </dsp:nvSpPr>
      <dsp:spPr>
        <a:xfrm>
          <a:off x="4671936" y="1772004"/>
          <a:ext cx="2102364" cy="89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No_of _Positive_words:</a:t>
          </a:r>
          <a:r>
            <a:rPr lang="en-US" sz="1100" b="1" kern="1200"/>
            <a:t> </a:t>
          </a:r>
          <a:r>
            <a:rPr lang="en-US" sz="1100" kern="1200"/>
            <a:t>Will calculate the no of positive words in each review.</a:t>
          </a:r>
        </a:p>
      </dsp:txBody>
      <dsp:txXfrm>
        <a:off x="4671936" y="1772004"/>
        <a:ext cx="2102364" cy="891912"/>
      </dsp:txXfrm>
    </dsp:sp>
    <dsp:sp modelId="{1D44B67F-72B5-4E4D-9126-51539239772F}">
      <dsp:nvSpPr>
        <dsp:cNvPr id="0" name=""/>
        <dsp:cNvSpPr/>
      </dsp:nvSpPr>
      <dsp:spPr>
        <a:xfrm>
          <a:off x="7140621" y="1772004"/>
          <a:ext cx="891912" cy="891912"/>
        </a:xfrm>
        <a:prstGeom prst="ellips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27825-4912-4E13-BE09-8F80708300D3}">
      <dsp:nvSpPr>
        <dsp:cNvPr id="0" name=""/>
        <dsp:cNvSpPr/>
      </dsp:nvSpPr>
      <dsp:spPr>
        <a:xfrm>
          <a:off x="7327922" y="1959305"/>
          <a:ext cx="517308" cy="51730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99E72-B6E2-4DA2-9D5C-6E36567197DA}">
      <dsp:nvSpPr>
        <dsp:cNvPr id="0" name=""/>
        <dsp:cNvSpPr/>
      </dsp:nvSpPr>
      <dsp:spPr>
        <a:xfrm>
          <a:off x="8223657" y="1772004"/>
          <a:ext cx="2102364" cy="89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No_of _negative_words:</a:t>
          </a:r>
          <a:r>
            <a:rPr lang="en-US" sz="1100" b="1" kern="1200"/>
            <a:t> </a:t>
          </a:r>
          <a:r>
            <a:rPr lang="en-US" sz="1100" kern="1200"/>
            <a:t>Will calculate the no of negative words in each review</a:t>
          </a:r>
        </a:p>
      </dsp:txBody>
      <dsp:txXfrm>
        <a:off x="8223657" y="1772004"/>
        <a:ext cx="2102364" cy="8919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49AF6-3F8A-4A92-8D5F-06AF1AB199AF}">
      <dsp:nvSpPr>
        <dsp:cNvPr id="0" name=""/>
        <dsp:cNvSpPr/>
      </dsp:nvSpPr>
      <dsp:spPr>
        <a:xfrm>
          <a:off x="0" y="393"/>
          <a:ext cx="6683374" cy="5418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F8F18-AB17-4C60-97E4-91BD9453BE53}">
      <dsp:nvSpPr>
        <dsp:cNvPr id="0" name=""/>
        <dsp:cNvSpPr/>
      </dsp:nvSpPr>
      <dsp:spPr>
        <a:xfrm>
          <a:off x="163924" y="122320"/>
          <a:ext cx="298044" cy="298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D84A4-8971-487C-AEF1-D50442069E21}">
      <dsp:nvSpPr>
        <dsp:cNvPr id="0" name=""/>
        <dsp:cNvSpPr/>
      </dsp:nvSpPr>
      <dsp:spPr>
        <a:xfrm>
          <a:off x="625892" y="393"/>
          <a:ext cx="6057482" cy="54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1" tIns="57351" rIns="57351" bIns="573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Converted text data into TF-IDF matrix using Ngram range (1,2) and stop_words=English.</a:t>
          </a:r>
        </a:p>
      </dsp:txBody>
      <dsp:txXfrm>
        <a:off x="625892" y="393"/>
        <a:ext cx="6057482" cy="541898"/>
      </dsp:txXfrm>
    </dsp:sp>
    <dsp:sp modelId="{429975F8-4F1A-43A4-B35C-1B01A86C4A50}">
      <dsp:nvSpPr>
        <dsp:cNvPr id="0" name=""/>
        <dsp:cNvSpPr/>
      </dsp:nvSpPr>
      <dsp:spPr>
        <a:xfrm>
          <a:off x="0" y="677766"/>
          <a:ext cx="6683374" cy="5418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970C0-1373-4AE6-9CC7-6B7D9E306BF4}">
      <dsp:nvSpPr>
        <dsp:cNvPr id="0" name=""/>
        <dsp:cNvSpPr/>
      </dsp:nvSpPr>
      <dsp:spPr>
        <a:xfrm>
          <a:off x="163924" y="799694"/>
          <a:ext cx="298044" cy="298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EF4D2-5B10-4B6A-A473-96B191A07348}">
      <dsp:nvSpPr>
        <dsp:cNvPr id="0" name=""/>
        <dsp:cNvSpPr/>
      </dsp:nvSpPr>
      <dsp:spPr>
        <a:xfrm>
          <a:off x="625892" y="677766"/>
          <a:ext cx="6057482" cy="54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1" tIns="57351" rIns="57351" bIns="573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Converting Text data to POS tagging .</a:t>
          </a:r>
        </a:p>
      </dsp:txBody>
      <dsp:txXfrm>
        <a:off x="625892" y="677766"/>
        <a:ext cx="6057482" cy="541898"/>
      </dsp:txXfrm>
    </dsp:sp>
    <dsp:sp modelId="{1D118AB0-48E4-4352-A080-7AE9686ADF66}">
      <dsp:nvSpPr>
        <dsp:cNvPr id="0" name=""/>
        <dsp:cNvSpPr/>
      </dsp:nvSpPr>
      <dsp:spPr>
        <a:xfrm>
          <a:off x="0" y="1355140"/>
          <a:ext cx="6683374" cy="5418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EA8E7-F64B-4444-900C-E9F170C8C86C}">
      <dsp:nvSpPr>
        <dsp:cNvPr id="0" name=""/>
        <dsp:cNvSpPr/>
      </dsp:nvSpPr>
      <dsp:spPr>
        <a:xfrm>
          <a:off x="163924" y="1477067"/>
          <a:ext cx="298044" cy="298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9BB0B-FF85-4EEE-BA5F-8B6A20F5DB2B}">
      <dsp:nvSpPr>
        <dsp:cNvPr id="0" name=""/>
        <dsp:cNvSpPr/>
      </dsp:nvSpPr>
      <dsp:spPr>
        <a:xfrm>
          <a:off x="625892" y="1355140"/>
          <a:ext cx="6057482" cy="54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1" tIns="57351" rIns="57351" bIns="573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Then we perform Normalization on Pos Tagging.</a:t>
          </a:r>
        </a:p>
      </dsp:txBody>
      <dsp:txXfrm>
        <a:off x="625892" y="1355140"/>
        <a:ext cx="6057482" cy="541898"/>
      </dsp:txXfrm>
    </dsp:sp>
    <dsp:sp modelId="{66AB6A8E-EED5-4AF0-A421-949AAAB7FCC4}">
      <dsp:nvSpPr>
        <dsp:cNvPr id="0" name=""/>
        <dsp:cNvSpPr/>
      </dsp:nvSpPr>
      <dsp:spPr>
        <a:xfrm>
          <a:off x="0" y="2032513"/>
          <a:ext cx="6683374" cy="5418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95190-6513-417E-91F7-66EC45F8FD84}">
      <dsp:nvSpPr>
        <dsp:cNvPr id="0" name=""/>
        <dsp:cNvSpPr/>
      </dsp:nvSpPr>
      <dsp:spPr>
        <a:xfrm>
          <a:off x="163924" y="2154440"/>
          <a:ext cx="298044" cy="298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F4B3E-BD4B-4E61-A2C8-242FC736FE0E}">
      <dsp:nvSpPr>
        <dsp:cNvPr id="0" name=""/>
        <dsp:cNvSpPr/>
      </dsp:nvSpPr>
      <dsp:spPr>
        <a:xfrm>
          <a:off x="625892" y="2032513"/>
          <a:ext cx="6057482" cy="54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1" tIns="57351" rIns="57351" bIns="573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pass the text data and find the sentiment polarity and positive words using Text blob library.</a:t>
          </a:r>
        </a:p>
      </dsp:txBody>
      <dsp:txXfrm>
        <a:off x="625892" y="2032513"/>
        <a:ext cx="6057482" cy="541898"/>
      </dsp:txXfrm>
    </dsp:sp>
    <dsp:sp modelId="{10CCC5E6-5135-4322-9C58-1FAFFAE54CB8}">
      <dsp:nvSpPr>
        <dsp:cNvPr id="0" name=""/>
        <dsp:cNvSpPr/>
      </dsp:nvSpPr>
      <dsp:spPr>
        <a:xfrm>
          <a:off x="0" y="2709886"/>
          <a:ext cx="6683374" cy="54189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C81C0-7A1E-4C27-BFF2-5FD8897FDFFC}">
      <dsp:nvSpPr>
        <dsp:cNvPr id="0" name=""/>
        <dsp:cNvSpPr/>
      </dsp:nvSpPr>
      <dsp:spPr>
        <a:xfrm>
          <a:off x="163924" y="2831813"/>
          <a:ext cx="298044" cy="2980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07796-5DC1-4F21-A929-D04DC4392691}">
      <dsp:nvSpPr>
        <dsp:cNvPr id="0" name=""/>
        <dsp:cNvSpPr/>
      </dsp:nvSpPr>
      <dsp:spPr>
        <a:xfrm>
          <a:off x="625892" y="2709886"/>
          <a:ext cx="6057482" cy="54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1" tIns="57351" rIns="57351" bIns="573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Then we horizontally stack the tfidf matrix and pos tagging with the Rich dataset and removing the reviews. </a:t>
          </a:r>
        </a:p>
      </dsp:txBody>
      <dsp:txXfrm>
        <a:off x="625892" y="2709886"/>
        <a:ext cx="6057482" cy="541898"/>
      </dsp:txXfrm>
    </dsp:sp>
    <dsp:sp modelId="{C1A6B043-FD00-4F2C-85A9-D9F3844515F3}">
      <dsp:nvSpPr>
        <dsp:cNvPr id="0" name=""/>
        <dsp:cNvSpPr/>
      </dsp:nvSpPr>
      <dsp:spPr>
        <a:xfrm>
          <a:off x="0" y="3387259"/>
          <a:ext cx="6683374" cy="5418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FEECB-F70C-415F-BD75-FB11B77F1620}">
      <dsp:nvSpPr>
        <dsp:cNvPr id="0" name=""/>
        <dsp:cNvSpPr/>
      </dsp:nvSpPr>
      <dsp:spPr>
        <a:xfrm>
          <a:off x="163924" y="3509186"/>
          <a:ext cx="298044" cy="2980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C5031-900F-4362-B4D1-D033F872E35A}">
      <dsp:nvSpPr>
        <dsp:cNvPr id="0" name=""/>
        <dsp:cNvSpPr/>
      </dsp:nvSpPr>
      <dsp:spPr>
        <a:xfrm>
          <a:off x="625892" y="3387259"/>
          <a:ext cx="6057482" cy="54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1" tIns="57351" rIns="57351" bIns="573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Then we perform one hot encoding on categorical variables such as Payment Type.</a:t>
          </a:r>
        </a:p>
      </dsp:txBody>
      <dsp:txXfrm>
        <a:off x="625892" y="3387259"/>
        <a:ext cx="6057482" cy="541898"/>
      </dsp:txXfrm>
    </dsp:sp>
    <dsp:sp modelId="{F4BD524C-5AD6-40A0-BC41-A9FD923161F4}">
      <dsp:nvSpPr>
        <dsp:cNvPr id="0" name=""/>
        <dsp:cNvSpPr/>
      </dsp:nvSpPr>
      <dsp:spPr>
        <a:xfrm>
          <a:off x="0" y="4064632"/>
          <a:ext cx="6683374" cy="5418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B93E7-BE4E-40ED-B39D-D395A0E6FD62}">
      <dsp:nvSpPr>
        <dsp:cNvPr id="0" name=""/>
        <dsp:cNvSpPr/>
      </dsp:nvSpPr>
      <dsp:spPr>
        <a:xfrm>
          <a:off x="163924" y="4186559"/>
          <a:ext cx="298044" cy="29804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2377C-E3C6-4EE8-A464-41297975779D}">
      <dsp:nvSpPr>
        <dsp:cNvPr id="0" name=""/>
        <dsp:cNvSpPr/>
      </dsp:nvSpPr>
      <dsp:spPr>
        <a:xfrm>
          <a:off x="625892" y="4064632"/>
          <a:ext cx="6057482" cy="54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1" tIns="57351" rIns="57351" bIns="5735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Then we perform PCA analysis to reduce the dimensions.</a:t>
          </a:r>
        </a:p>
      </dsp:txBody>
      <dsp:txXfrm>
        <a:off x="625892" y="4064632"/>
        <a:ext cx="6057482" cy="5418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F3AD3-D43F-421D-A7FF-4B897826F368}">
      <dsp:nvSpPr>
        <dsp:cNvPr id="0" name=""/>
        <dsp:cNvSpPr/>
      </dsp:nvSpPr>
      <dsp:spPr>
        <a:xfrm>
          <a:off x="0" y="562"/>
          <a:ext cx="6683374" cy="13159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E26A7-B7F3-4777-A02F-91772BD5DFA3}">
      <dsp:nvSpPr>
        <dsp:cNvPr id="0" name=""/>
        <dsp:cNvSpPr/>
      </dsp:nvSpPr>
      <dsp:spPr>
        <a:xfrm>
          <a:off x="398072" y="296649"/>
          <a:ext cx="723768" cy="723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9F361-6738-440B-984A-61835A1A4318}">
      <dsp:nvSpPr>
        <dsp:cNvPr id="0" name=""/>
        <dsp:cNvSpPr/>
      </dsp:nvSpPr>
      <dsp:spPr>
        <a:xfrm>
          <a:off x="1519914" y="562"/>
          <a:ext cx="5163460" cy="131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71" tIns="139271" rIns="139271" bIns="1392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will extract the processed rich data set from S3 </a:t>
          </a:r>
        </a:p>
      </dsp:txBody>
      <dsp:txXfrm>
        <a:off x="1519914" y="562"/>
        <a:ext cx="5163460" cy="1315942"/>
      </dsp:txXfrm>
    </dsp:sp>
    <dsp:sp modelId="{86389F57-EF2D-418F-98A0-935C72BBB725}">
      <dsp:nvSpPr>
        <dsp:cNvPr id="0" name=""/>
        <dsp:cNvSpPr/>
      </dsp:nvSpPr>
      <dsp:spPr>
        <a:xfrm>
          <a:off x="0" y="1645491"/>
          <a:ext cx="6683374" cy="13159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94BB7-1B84-4B0E-842D-384D3B8557B9}">
      <dsp:nvSpPr>
        <dsp:cNvPr id="0" name=""/>
        <dsp:cNvSpPr/>
      </dsp:nvSpPr>
      <dsp:spPr>
        <a:xfrm>
          <a:off x="398072" y="1941578"/>
          <a:ext cx="723768" cy="723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6D940-88F2-489C-81FD-D7E18068976F}">
      <dsp:nvSpPr>
        <dsp:cNvPr id="0" name=""/>
        <dsp:cNvSpPr/>
      </dsp:nvSpPr>
      <dsp:spPr>
        <a:xfrm>
          <a:off x="1519914" y="1645491"/>
          <a:ext cx="5163460" cy="131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71" tIns="139271" rIns="139271" bIns="1392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will pass the data into hybrid recommeder model which we will use from Sklearn library.</a:t>
          </a:r>
        </a:p>
      </dsp:txBody>
      <dsp:txXfrm>
        <a:off x="1519914" y="1645491"/>
        <a:ext cx="5163460" cy="1315942"/>
      </dsp:txXfrm>
    </dsp:sp>
    <dsp:sp modelId="{A95ACE84-A0F6-4FCA-95B8-6A4852DC69F2}">
      <dsp:nvSpPr>
        <dsp:cNvPr id="0" name=""/>
        <dsp:cNvSpPr/>
      </dsp:nvSpPr>
      <dsp:spPr>
        <a:xfrm>
          <a:off x="0" y="3290419"/>
          <a:ext cx="6683374" cy="13159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1EDD7-441C-49C5-9EFF-EDDD7B075779}">
      <dsp:nvSpPr>
        <dsp:cNvPr id="0" name=""/>
        <dsp:cNvSpPr/>
      </dsp:nvSpPr>
      <dsp:spPr>
        <a:xfrm>
          <a:off x="398072" y="3586506"/>
          <a:ext cx="723768" cy="723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94DCD-978D-49CF-A019-967E378452AE}">
      <dsp:nvSpPr>
        <dsp:cNvPr id="0" name=""/>
        <dsp:cNvSpPr/>
      </dsp:nvSpPr>
      <dsp:spPr>
        <a:xfrm>
          <a:off x="1519914" y="3290419"/>
          <a:ext cx="5163460" cy="131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71" tIns="139271" rIns="139271" bIns="1392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Our output will be the Product category’s and the pattern for a customer unique id.</a:t>
          </a:r>
        </a:p>
      </dsp:txBody>
      <dsp:txXfrm>
        <a:off x="1519914" y="3290419"/>
        <a:ext cx="5163460" cy="13159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13FC2-1038-4471-8BB2-32EB3CA19BDC}">
      <dsp:nvSpPr>
        <dsp:cNvPr id="0" name=""/>
        <dsp:cNvSpPr/>
      </dsp:nvSpPr>
      <dsp:spPr>
        <a:xfrm>
          <a:off x="0" y="3599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93F4F-1760-4C51-9320-FD46FF3EB740}">
      <dsp:nvSpPr>
        <dsp:cNvPr id="0" name=""/>
        <dsp:cNvSpPr/>
      </dsp:nvSpPr>
      <dsp:spPr>
        <a:xfrm>
          <a:off x="231902" y="176088"/>
          <a:ext cx="421641" cy="421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C6C43-979C-49F4-A181-38E5766535AC}">
      <dsp:nvSpPr>
        <dsp:cNvPr id="0" name=""/>
        <dsp:cNvSpPr/>
      </dsp:nvSpPr>
      <dsp:spPr>
        <a:xfrm>
          <a:off x="885447" y="3599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Considering Text data in Clustering analysis.</a:t>
          </a:r>
          <a:endParaRPr lang="en-US" sz="1900" kern="1200"/>
        </a:p>
      </dsp:txBody>
      <dsp:txXfrm>
        <a:off x="885447" y="3599"/>
        <a:ext cx="5797927" cy="766621"/>
      </dsp:txXfrm>
    </dsp:sp>
    <dsp:sp modelId="{E3127F26-1397-499A-B561-043247385EC5}">
      <dsp:nvSpPr>
        <dsp:cNvPr id="0" name=""/>
        <dsp:cNvSpPr/>
      </dsp:nvSpPr>
      <dsp:spPr>
        <a:xfrm>
          <a:off x="0" y="961875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272D1-E97C-4453-85BF-64ED9A5409E5}">
      <dsp:nvSpPr>
        <dsp:cNvPr id="0" name=""/>
        <dsp:cNvSpPr/>
      </dsp:nvSpPr>
      <dsp:spPr>
        <a:xfrm>
          <a:off x="231902" y="1134365"/>
          <a:ext cx="421641" cy="421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FD7A0-48B3-4404-9542-1008AD3DDB66}">
      <dsp:nvSpPr>
        <dsp:cNvPr id="0" name=""/>
        <dsp:cNvSpPr/>
      </dsp:nvSpPr>
      <dsp:spPr>
        <a:xfrm>
          <a:off x="885447" y="961875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Preparing 2 cluster models and integrating the results.</a:t>
          </a:r>
          <a:endParaRPr lang="en-US" sz="1900" kern="1200"/>
        </a:p>
      </dsp:txBody>
      <dsp:txXfrm>
        <a:off x="885447" y="961875"/>
        <a:ext cx="5797927" cy="766621"/>
      </dsp:txXfrm>
    </dsp:sp>
    <dsp:sp modelId="{F653642C-AD39-41D1-9D42-D1EE1BEF646F}">
      <dsp:nvSpPr>
        <dsp:cNvPr id="0" name=""/>
        <dsp:cNvSpPr/>
      </dsp:nvSpPr>
      <dsp:spPr>
        <a:xfrm>
          <a:off x="0" y="1920151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36996-8CDE-49A3-A1C7-DBBF578B2789}">
      <dsp:nvSpPr>
        <dsp:cNvPr id="0" name=""/>
        <dsp:cNvSpPr/>
      </dsp:nvSpPr>
      <dsp:spPr>
        <a:xfrm>
          <a:off x="231902" y="2092641"/>
          <a:ext cx="421641" cy="421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572BE-18BB-4ED7-973C-065C8D3545B7}">
      <dsp:nvSpPr>
        <dsp:cNvPr id="0" name=""/>
        <dsp:cNvSpPr/>
      </dsp:nvSpPr>
      <dsp:spPr>
        <a:xfrm>
          <a:off x="885447" y="1920151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Considering the distance between sellers and customers using zipcodes.</a:t>
          </a:r>
          <a:endParaRPr lang="en-US" sz="1900" kern="1200"/>
        </a:p>
      </dsp:txBody>
      <dsp:txXfrm>
        <a:off x="885447" y="1920151"/>
        <a:ext cx="5797927" cy="766621"/>
      </dsp:txXfrm>
    </dsp:sp>
    <dsp:sp modelId="{5C83E487-EC26-462B-A1C5-6EABF97DEF13}">
      <dsp:nvSpPr>
        <dsp:cNvPr id="0" name=""/>
        <dsp:cNvSpPr/>
      </dsp:nvSpPr>
      <dsp:spPr>
        <a:xfrm>
          <a:off x="0" y="2878428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87AB4-6B27-43B6-8816-8A7223405553}">
      <dsp:nvSpPr>
        <dsp:cNvPr id="0" name=""/>
        <dsp:cNvSpPr/>
      </dsp:nvSpPr>
      <dsp:spPr>
        <a:xfrm>
          <a:off x="231902" y="3050918"/>
          <a:ext cx="421641" cy="421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C7CFC-B9A8-405D-AD6C-F5B974CF3832}">
      <dsp:nvSpPr>
        <dsp:cNvPr id="0" name=""/>
        <dsp:cNvSpPr/>
      </dsp:nvSpPr>
      <dsp:spPr>
        <a:xfrm>
          <a:off x="885447" y="2878428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Applying Apriori rules on Clustered data and use this for recommender model.</a:t>
          </a:r>
          <a:endParaRPr lang="en-US" sz="1900" kern="1200"/>
        </a:p>
      </dsp:txBody>
      <dsp:txXfrm>
        <a:off x="885447" y="2878428"/>
        <a:ext cx="5797927" cy="766621"/>
      </dsp:txXfrm>
    </dsp:sp>
    <dsp:sp modelId="{D695039E-0160-4F3D-8109-D520CCBFD098}">
      <dsp:nvSpPr>
        <dsp:cNvPr id="0" name=""/>
        <dsp:cNvSpPr/>
      </dsp:nvSpPr>
      <dsp:spPr>
        <a:xfrm>
          <a:off x="0" y="3836704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2592F-6C1D-49B1-8131-47D869015CB2}">
      <dsp:nvSpPr>
        <dsp:cNvPr id="0" name=""/>
        <dsp:cNvSpPr/>
      </dsp:nvSpPr>
      <dsp:spPr>
        <a:xfrm>
          <a:off x="231902" y="4009194"/>
          <a:ext cx="421641" cy="421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1F2D6-5FFB-4BBF-B718-7D0A17B1AB83}">
      <dsp:nvSpPr>
        <dsp:cNvPr id="0" name=""/>
        <dsp:cNvSpPr/>
      </dsp:nvSpPr>
      <dsp:spPr>
        <a:xfrm>
          <a:off x="885447" y="3836704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Preparing a recommender system with hybrid model and clustering results.</a:t>
          </a:r>
          <a:endParaRPr lang="en-US" sz="1900" kern="1200"/>
        </a:p>
      </dsp:txBody>
      <dsp:txXfrm>
        <a:off x="885447" y="3836704"/>
        <a:ext cx="5797927" cy="766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2E18-E1B0-1849-BFDF-8281D4445B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Customer Segmentation and Products Recommendation Engine on Brazilian Ecommerce </a:t>
            </a:r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E2D6D-7C25-6E43-B285-115F33214C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By </a:t>
            </a:r>
          </a:p>
          <a:p>
            <a:r>
              <a:rPr lang="en-US" sz="1800" dirty="0" err="1"/>
              <a:t>Srikaran</a:t>
            </a:r>
            <a:r>
              <a:rPr lang="en-US" sz="1800" dirty="0"/>
              <a:t> </a:t>
            </a:r>
            <a:r>
              <a:rPr lang="en-US" sz="1800" dirty="0" err="1"/>
              <a:t>Elakurthy</a:t>
            </a:r>
            <a:r>
              <a:rPr lang="en-US" sz="1800" dirty="0"/>
              <a:t>, </a:t>
            </a:r>
            <a:r>
              <a:rPr lang="en-US" sz="1800" dirty="0" err="1"/>
              <a:t>Avinash</a:t>
            </a:r>
            <a:r>
              <a:rPr lang="en-US" sz="1800" dirty="0"/>
              <a:t> </a:t>
            </a:r>
            <a:r>
              <a:rPr lang="en-US" sz="1800" dirty="0" err="1"/>
              <a:t>Yavvari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3638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89057C-3679-D147-81C0-5444C81A75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r="5022"/>
          <a:stretch/>
        </p:blipFill>
        <p:spPr>
          <a:xfrm>
            <a:off x="1357313" y="10"/>
            <a:ext cx="10834687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5B7B521-4D28-4D0D-989E-73B05C93C8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6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06A4F2-8C11-0E45-BC5A-29524AD7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/>
              <a:t>Model -1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62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28424-12FD-8C49-857C-0926B67B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65317"/>
          </a:xfrm>
        </p:spPr>
        <p:txBody>
          <a:bodyPr/>
          <a:lstStyle/>
          <a:p>
            <a:r>
              <a:rPr lang="en-US" dirty="0"/>
              <a:t>Customer Product Table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6FC918-B741-3E4E-BB2B-398364E3B3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5" y="1971675"/>
            <a:ext cx="977029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34380-C46D-934D-B3F4-EF25E924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700"/>
              <a:t>K means Clustering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0A612C-A05E-4D99-B39B-7B29581BDE7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63693383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091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711BC2C-05CD-9B46-91F7-1C5BDC3D042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843327" y="804333"/>
            <a:ext cx="6447278" cy="494828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018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2017ED-FC44-3B41-B8B8-C865C56E842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595591" y="965201"/>
            <a:ext cx="7000817" cy="491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3B6C0C-65BB-4F38-9C8A-0892266F8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77137-01B7-45E4-AA14-CD9E779B4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092E-0E46-054E-9F4D-0B50B056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365957"/>
            <a:ext cx="10364452" cy="40414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/>
              <a:t>Model-2</a:t>
            </a:r>
          </a:p>
        </p:txBody>
      </p:sp>
    </p:spTree>
    <p:extLst>
      <p:ext uri="{BB962C8B-B14F-4D97-AF65-F5344CB8AC3E}">
        <p14:creationId xmlns:p14="http://schemas.microsoft.com/office/powerpoint/2010/main" val="409383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6D434043-B21A-B14C-93CC-A46A8D45C0C1}"/>
              </a:ext>
            </a:extLst>
          </p:cNvPr>
          <p:cNvPicPr>
            <a:picLocks noGrp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4" r="-1" b="-1"/>
          <a:stretch/>
        </p:blipFill>
        <p:spPr>
          <a:xfrm>
            <a:off x="8860" y="10"/>
            <a:ext cx="8720803" cy="6857990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AD9F0F-99AD-B240-A113-7BE9C5844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88" y="1358901"/>
            <a:ext cx="3071812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Preperation</a:t>
            </a:r>
            <a:r>
              <a:rPr lang="en-US" dirty="0"/>
              <a:t> of Rich Dataset</a:t>
            </a:r>
          </a:p>
        </p:txBody>
      </p:sp>
    </p:spTree>
    <p:extLst>
      <p:ext uri="{BB962C8B-B14F-4D97-AF65-F5344CB8AC3E}">
        <p14:creationId xmlns:p14="http://schemas.microsoft.com/office/powerpoint/2010/main" val="96284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DB42-314F-A446-8F53-E25107E5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/>
              <a:t>Feature Extraction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B9A57FA7-9F7A-48A5-B875-B793743B6DB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06948777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70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22266-0EE3-F94E-B137-32AE64A6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Feature Engineering: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EB71371-2BF9-4451-B974-9F169DC36DB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08179574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770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891B-5B95-8148-A2FC-704223D9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08839"/>
          </a:xfrm>
        </p:spPr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D86D-A08E-E342-89F5-FBAD5538E4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27356"/>
            <a:ext cx="10363826" cy="4363843"/>
          </a:xfrm>
        </p:spPr>
        <p:txBody>
          <a:bodyPr>
            <a:normAutofit fontScale="85000" lnSpcReduction="20000"/>
          </a:bodyPr>
          <a:lstStyle/>
          <a:p>
            <a:r>
              <a:rPr lang="en-US" sz="1800" cap="none" dirty="0"/>
              <a:t>Dataset is extracted from </a:t>
            </a:r>
            <a:r>
              <a:rPr lang="en-US" sz="1800" cap="none" dirty="0" err="1"/>
              <a:t>olist</a:t>
            </a:r>
            <a:r>
              <a:rPr lang="en-US" sz="1800" cap="none" dirty="0"/>
              <a:t> store in brazil</a:t>
            </a:r>
          </a:p>
          <a:p>
            <a:r>
              <a:rPr lang="en-US" sz="1800" cap="none" dirty="0"/>
              <a:t>It consists of 100k orders from 2016 to 2018</a:t>
            </a:r>
          </a:p>
          <a:p>
            <a:r>
              <a:rPr lang="en-US" sz="1800" cap="none" dirty="0">
                <a:cs typeface="Arial" panose="020B0604020202020204" pitchFamily="34" charset="0"/>
              </a:rPr>
              <a:t>It consists of 9 files </a:t>
            </a:r>
          </a:p>
          <a:p>
            <a:pPr>
              <a:buFont typeface="Wingdings" pitchFamily="2" charset="2"/>
              <a:buChar char="Ø"/>
            </a:pPr>
            <a:r>
              <a:rPr lang="en-US" sz="1800" cap="none" dirty="0">
                <a:cs typeface="Arial" panose="020B0604020202020204" pitchFamily="34" charset="0"/>
              </a:rPr>
              <a:t>Customers dataset</a:t>
            </a:r>
          </a:p>
          <a:p>
            <a:pPr>
              <a:buFont typeface="Wingdings" pitchFamily="2" charset="2"/>
              <a:buChar char="Ø"/>
            </a:pPr>
            <a:r>
              <a:rPr lang="en-US" sz="1800" cap="none" dirty="0">
                <a:cs typeface="Arial" panose="020B0604020202020204" pitchFamily="34" charset="0"/>
              </a:rPr>
              <a:t>Geological Dataset</a:t>
            </a:r>
          </a:p>
          <a:p>
            <a:pPr>
              <a:buFont typeface="Wingdings" pitchFamily="2" charset="2"/>
              <a:buChar char="Ø"/>
            </a:pPr>
            <a:r>
              <a:rPr lang="en-US" sz="1800" cap="none" dirty="0">
                <a:cs typeface="Arial" panose="020B0604020202020204" pitchFamily="34" charset="0"/>
              </a:rPr>
              <a:t>Order Items dataset</a:t>
            </a:r>
          </a:p>
          <a:p>
            <a:pPr>
              <a:buFont typeface="Wingdings" pitchFamily="2" charset="2"/>
              <a:buChar char="Ø"/>
            </a:pPr>
            <a:r>
              <a:rPr lang="en-US" sz="1800" cap="none" dirty="0">
                <a:cs typeface="Arial" panose="020B0604020202020204" pitchFamily="34" charset="0"/>
              </a:rPr>
              <a:t>Payments dataset</a:t>
            </a:r>
          </a:p>
          <a:p>
            <a:pPr>
              <a:buFont typeface="Wingdings" pitchFamily="2" charset="2"/>
              <a:buChar char="Ø"/>
            </a:pPr>
            <a:r>
              <a:rPr lang="en-US" sz="1800" cap="none" dirty="0">
                <a:cs typeface="Arial" panose="020B0604020202020204" pitchFamily="34" charset="0"/>
              </a:rPr>
              <a:t>Order Reviews dataset</a:t>
            </a:r>
          </a:p>
          <a:p>
            <a:pPr>
              <a:buFont typeface="Wingdings" pitchFamily="2" charset="2"/>
              <a:buChar char="Ø"/>
            </a:pPr>
            <a:r>
              <a:rPr lang="en-US" sz="1800" cap="none" dirty="0">
                <a:cs typeface="Arial" panose="020B0604020202020204" pitchFamily="34" charset="0"/>
              </a:rPr>
              <a:t>Orders dataset</a:t>
            </a:r>
          </a:p>
          <a:p>
            <a:pPr>
              <a:buFont typeface="Wingdings" pitchFamily="2" charset="2"/>
              <a:buChar char="Ø"/>
            </a:pPr>
            <a:r>
              <a:rPr lang="en-US" sz="1800" cap="none" dirty="0">
                <a:cs typeface="Arial" panose="020B0604020202020204" pitchFamily="34" charset="0"/>
              </a:rPr>
              <a:t>Products dataset</a:t>
            </a:r>
          </a:p>
          <a:p>
            <a:pPr>
              <a:buFont typeface="Wingdings" pitchFamily="2" charset="2"/>
              <a:buChar char="Ø"/>
            </a:pPr>
            <a:r>
              <a:rPr lang="en-US" sz="1800" cap="none" dirty="0">
                <a:cs typeface="Arial" panose="020B0604020202020204" pitchFamily="34" charset="0"/>
              </a:rPr>
              <a:t>Sellers Dataset</a:t>
            </a:r>
          </a:p>
          <a:p>
            <a:pPr>
              <a:buFont typeface="Wingdings" pitchFamily="2" charset="2"/>
              <a:buChar char="Ø"/>
            </a:pPr>
            <a:r>
              <a:rPr lang="en-US" sz="1800" cap="none" dirty="0">
                <a:cs typeface="Arial" panose="020B0604020202020204" pitchFamily="34" charset="0"/>
              </a:rPr>
              <a:t>Product Category name translation</a:t>
            </a:r>
          </a:p>
          <a:p>
            <a:pPr marL="0" indent="0">
              <a:buNone/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837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428A60-962F-B24D-86E8-45C96523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Storing into S3 data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C291-DA3A-B14F-9B4A-B1F6020178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sz="2400" cap="none" dirty="0"/>
              <a:t>The obtained dataset is again stored into S3 with name </a:t>
            </a:r>
            <a:r>
              <a:rPr lang="en-US" sz="2400" cap="none" dirty="0" err="1"/>
              <a:t>Proceesed_rich</a:t>
            </a:r>
            <a:r>
              <a:rPr lang="en-US" sz="2400" cap="none" dirty="0"/>
              <a:t> dataset</a:t>
            </a:r>
            <a:endParaRPr lang="en-US" sz="2400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41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B8D20-05DF-1E40-9D95-96B64E91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232585"/>
          </a:xfrm>
        </p:spPr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AAF86-1F17-A741-9FC6-45291F0090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16566"/>
            <a:ext cx="10363826" cy="4274633"/>
          </a:xfrm>
        </p:spPr>
        <p:txBody>
          <a:bodyPr/>
          <a:lstStyle/>
          <a:p>
            <a:r>
              <a:rPr lang="en-US" cap="none" dirty="0"/>
              <a:t>Performing </a:t>
            </a:r>
            <a:r>
              <a:rPr lang="en-US" cap="none" dirty="0" err="1"/>
              <a:t>kmeans</a:t>
            </a:r>
            <a:r>
              <a:rPr lang="en-US" cap="none" dirty="0"/>
              <a:t> </a:t>
            </a:r>
            <a:r>
              <a:rPr lang="en-US" cap="none" dirty="0" err="1"/>
              <a:t>clusterinng</a:t>
            </a:r>
            <a:r>
              <a:rPr lang="en-US" cap="none" dirty="0"/>
              <a:t> method in our prepared rich final dataset.</a:t>
            </a:r>
          </a:p>
          <a:p>
            <a:r>
              <a:rPr lang="en-US" cap="none" dirty="0"/>
              <a:t>We are still tuning the clustering technique and we will find the optimal number of clusters using SSE and </a:t>
            </a:r>
            <a:r>
              <a:rPr lang="en-US" cap="none" dirty="0" err="1"/>
              <a:t>Silhoutte</a:t>
            </a:r>
            <a:r>
              <a:rPr lang="en-US" cap="none" dirty="0"/>
              <a:t> method.</a:t>
            </a:r>
          </a:p>
          <a:p>
            <a:r>
              <a:rPr lang="en-US" cap="none" dirty="0"/>
              <a:t>Cluster label is given to whole dataset.</a:t>
            </a:r>
          </a:p>
          <a:p>
            <a:r>
              <a:rPr lang="en-US" cap="none" dirty="0"/>
              <a:t> Then by using  Customer unique id and label the cluster id with rich dataset.</a:t>
            </a:r>
          </a:p>
          <a:p>
            <a:r>
              <a:rPr lang="en-US" cap="none" dirty="0"/>
              <a:t>The  result of dataset is given to </a:t>
            </a:r>
            <a:r>
              <a:rPr lang="en-US" cap="none" dirty="0" err="1"/>
              <a:t>Apriori</a:t>
            </a:r>
            <a:r>
              <a:rPr lang="en-US" cap="none" dirty="0"/>
              <a:t> algorithm and find the rules which are stored into S3.</a:t>
            </a:r>
          </a:p>
        </p:txBody>
      </p:sp>
    </p:spTree>
    <p:extLst>
      <p:ext uri="{BB962C8B-B14F-4D97-AF65-F5344CB8AC3E}">
        <p14:creationId xmlns:p14="http://schemas.microsoft.com/office/powerpoint/2010/main" val="1423275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D233D-8551-4BF6-BC7E-6D45C2355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605" b="-1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97A09-1757-1046-9A04-7C285CEC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1358901"/>
            <a:ext cx="3707844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Model 3</a:t>
            </a:r>
          </a:p>
        </p:txBody>
      </p:sp>
    </p:spTree>
    <p:extLst>
      <p:ext uri="{BB962C8B-B14F-4D97-AF65-F5344CB8AC3E}">
        <p14:creationId xmlns:p14="http://schemas.microsoft.com/office/powerpoint/2010/main" val="1592108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D4F78-9706-3F4B-B959-694627D9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Product Recommender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9CA43B-F027-47DA-A571-B0EDD78D96F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42019463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15614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6F3152-EAF4-F04E-AEB4-C77B774C0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18" b="-1"/>
          <a:stretch/>
        </p:blipFill>
        <p:spPr>
          <a:xfrm>
            <a:off x="0" y="10"/>
            <a:ext cx="7479157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8957F3-DFF8-4340-A0F1-C9E8869A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/>
              <a:t>Final Product Recommendation System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2140388F-400C-4BBB-B188-57C8B04682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24806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20DEEFD2-CE4A-4E64-A930-D8C095937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7343" y="609600"/>
            <a:ext cx="5181599" cy="5181599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33DB8C-C2CF-B243-A848-D64345C09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57BE-2539-BA42-A258-A7286AA22B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893978" cy="3424107"/>
          </a:xfrm>
        </p:spPr>
        <p:txBody>
          <a:bodyPr>
            <a:normAutofit fontScale="92500" lnSpcReduction="20000"/>
          </a:bodyPr>
          <a:lstStyle/>
          <a:p>
            <a:r>
              <a:rPr lang="en-US" sz="2400" cap="none" dirty="0"/>
              <a:t>Many Papers have worked on Customer Segmentation and finding customer behavior using PAM models and K means considering only numerical data.</a:t>
            </a:r>
          </a:p>
          <a:p>
            <a:r>
              <a:rPr lang="en-US" sz="2400" cap="none" dirty="0"/>
              <a:t>Many papers worked on marketing analytics and sales correlations .</a:t>
            </a:r>
          </a:p>
          <a:p>
            <a:pPr marL="0" indent="0">
              <a:buNone/>
            </a:pPr>
            <a:endParaRPr lang="en-US" sz="1600" cap="none" dirty="0"/>
          </a:p>
        </p:txBody>
      </p:sp>
    </p:spTree>
    <p:extLst>
      <p:ext uri="{BB962C8B-B14F-4D97-AF65-F5344CB8AC3E}">
        <p14:creationId xmlns:p14="http://schemas.microsoft.com/office/powerpoint/2010/main" val="234197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F6852-9884-4A41-ADCE-6117F4BA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New things in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59EB80-243F-4928-A5B1-39D3320C132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51113077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222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2BA2D5-46A3-46C0-98C9-A072D543B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9B47A3BE-B2B6-4C18-A3E2-F93034A29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1139" y="957486"/>
            <a:ext cx="4940394" cy="494039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73895B-DA42-4260-AE1E-182BA412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19055-3F3A-E442-94B1-FBA7402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957486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1558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6370-2C78-1442-B298-6030B762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9DC637-C651-A643-89CB-EB96266745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5" y="800101"/>
            <a:ext cx="10101888" cy="4991100"/>
          </a:xfrm>
        </p:spPr>
      </p:pic>
    </p:spTree>
    <p:extLst>
      <p:ext uri="{BB962C8B-B14F-4D97-AF65-F5344CB8AC3E}">
        <p14:creationId xmlns:p14="http://schemas.microsoft.com/office/powerpoint/2010/main" val="378653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AF1FB-7DFD-9E48-A2DB-ECED11AD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Data preprocessing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FBBD71-7A53-4C20-94CC-8778E9FD44D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55586795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9704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13AD0-FEFE-3E43-A5C0-1EE99911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Text Preprocessing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469758-46DF-4812-B22B-2834935FFC0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7467972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9849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F715-2868-3A48-AF6D-FBCA0C4B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System Architecture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3FC2A2-B240-4930-9A14-890960E13AB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40852942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102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EC41B9-2D25-48A6-BC40-DA8F79F3E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ustomer&#10;Description automatically generated">
            <a:extLst>
              <a:ext uri="{FF2B5EF4-FFF2-40B4-BE49-F238E27FC236}">
                <a16:creationId xmlns:a16="http://schemas.microsoft.com/office/drawing/2014/main" id="{4176D985-D93D-374E-AEFE-C00C153277C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779356" y="957485"/>
            <a:ext cx="9600237" cy="428602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F21547-A433-450A-B2A3-930DCFAB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24"/>
          <a:stretch/>
        </p:blipFill>
        <p:spPr>
          <a:xfrm>
            <a:off x="0" y="0"/>
            <a:ext cx="349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7BCBA-8D8A-B240-8327-AC497A22E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399" y="5243512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Customers Living in States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3B520B-D7E7-436A-B263-0682940B4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0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>
            <a:off x="9595556" y="-1"/>
            <a:ext cx="2596444" cy="8727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599F9D-5C5E-EB47-B415-C6662047C14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43467" y="1434877"/>
            <a:ext cx="5743046" cy="432298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50925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>
            <a:off x="7586661" y="3142319"/>
            <a:ext cx="4605339" cy="3715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652E2-A7FF-A041-B6E0-7C5ABF3A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419" y="1227279"/>
            <a:ext cx="4328819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Payment Type</a:t>
            </a:r>
          </a:p>
        </p:txBody>
      </p:sp>
    </p:spTree>
    <p:extLst>
      <p:ext uri="{BB962C8B-B14F-4D97-AF65-F5344CB8AC3E}">
        <p14:creationId xmlns:p14="http://schemas.microsoft.com/office/powerpoint/2010/main" val="100409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98F50-521A-124C-968D-6AFACABD4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100"/>
              <a:t>Objectives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616CC9-2C31-4AFB-BEE9-DA3CD1727E5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75963770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5850983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818</Words>
  <Application>Microsoft Macintosh PowerPoint</Application>
  <PresentationFormat>Widescreen</PresentationFormat>
  <Paragraphs>88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Tw Cen MT</vt:lpstr>
      <vt:lpstr>Wingdings</vt:lpstr>
      <vt:lpstr>Droplet</vt:lpstr>
      <vt:lpstr>Customer Segmentation and Products Recommendation Engine on Brazilian Ecommerce DataSet</vt:lpstr>
      <vt:lpstr>DataSet Description</vt:lpstr>
      <vt:lpstr>PowerPoint Presentation</vt:lpstr>
      <vt:lpstr>Data preprocessing</vt:lpstr>
      <vt:lpstr>Text Preprocessing</vt:lpstr>
      <vt:lpstr>System Architecture</vt:lpstr>
      <vt:lpstr>Customers Living in States</vt:lpstr>
      <vt:lpstr>Payment Type</vt:lpstr>
      <vt:lpstr>Objectives</vt:lpstr>
      <vt:lpstr>PowerPoint Presentation</vt:lpstr>
      <vt:lpstr>Model -1</vt:lpstr>
      <vt:lpstr>Customer Product Table</vt:lpstr>
      <vt:lpstr>K means Clustering</vt:lpstr>
      <vt:lpstr>PowerPoint Presentation</vt:lpstr>
      <vt:lpstr>PowerPoint Presentation</vt:lpstr>
      <vt:lpstr>Model-2</vt:lpstr>
      <vt:lpstr>Preperation of Rich Dataset</vt:lpstr>
      <vt:lpstr>Feature Extraction</vt:lpstr>
      <vt:lpstr>Feature Engineering:</vt:lpstr>
      <vt:lpstr>Storing into S3 data lake</vt:lpstr>
      <vt:lpstr>KmeanS clustering</vt:lpstr>
      <vt:lpstr>Model 3</vt:lpstr>
      <vt:lpstr>Product Recommender Model</vt:lpstr>
      <vt:lpstr>Final Product Recommendation System</vt:lpstr>
      <vt:lpstr>Related Work</vt:lpstr>
      <vt:lpstr>New things in Project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Segmentation and Products Recommendation Engine on Brazilian Ecommerce DataSet</dc:title>
  <dc:creator>selakurt</dc:creator>
  <cp:lastModifiedBy>selakurt</cp:lastModifiedBy>
  <cp:revision>1</cp:revision>
  <dcterms:created xsi:type="dcterms:W3CDTF">2020-05-06T21:58:50Z</dcterms:created>
  <dcterms:modified xsi:type="dcterms:W3CDTF">2020-05-06T21:59:26Z</dcterms:modified>
</cp:coreProperties>
</file>